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75" r:id="rId5"/>
    <p:sldId id="2147309680" r:id="rId6"/>
    <p:sldId id="2147309709" r:id="rId7"/>
    <p:sldId id="2147309708" r:id="rId8"/>
    <p:sldId id="2147309710" r:id="rId9"/>
    <p:sldId id="2147309658" r:id="rId10"/>
    <p:sldId id="2147309693" r:id="rId11"/>
    <p:sldId id="2147309695" r:id="rId12"/>
    <p:sldId id="2147309697" r:id="rId13"/>
    <p:sldId id="2147309698" r:id="rId14"/>
    <p:sldId id="2147309694" r:id="rId15"/>
    <p:sldId id="2147309699" r:id="rId16"/>
    <p:sldId id="2147309701" r:id="rId17"/>
    <p:sldId id="2147309706" r:id="rId18"/>
    <p:sldId id="2147309702" r:id="rId19"/>
    <p:sldId id="2147309703" r:id="rId20"/>
    <p:sldId id="2147309704" r:id="rId21"/>
    <p:sldId id="2147309705" r:id="rId22"/>
    <p:sldId id="21473097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52" autoAdjust="0"/>
  </p:normalViewPr>
  <p:slideViewPr>
    <p:cSldViewPr snapToGrid="0">
      <p:cViewPr varScale="1">
        <p:scale>
          <a:sx n="99" d="100"/>
          <a:sy n="99"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ez,Monica (DSHS)" userId="d8d61d88-9862-4a6c-92c7-b94d9a2960c1" providerId="ADAL" clId="{0055DF67-4A58-4789-9B56-B85E3EA501D8}"/>
    <pc:docChg chg="modSld">
      <pc:chgData name="Gamez,Monica (DSHS)" userId="d8d61d88-9862-4a6c-92c7-b94d9a2960c1" providerId="ADAL" clId="{0055DF67-4A58-4789-9B56-B85E3EA501D8}" dt="2026-02-11T13:59:29.959" v="16" actId="20577"/>
      <pc:docMkLst>
        <pc:docMk/>
      </pc:docMkLst>
      <pc:sldChg chg="modSp mod">
        <pc:chgData name="Gamez,Monica (DSHS)" userId="d8d61d88-9862-4a6c-92c7-b94d9a2960c1" providerId="ADAL" clId="{0055DF67-4A58-4789-9B56-B85E3EA501D8}" dt="2026-02-11T13:59:29.959" v="16" actId="20577"/>
        <pc:sldMkLst>
          <pc:docMk/>
          <pc:sldMk cId="3279546742" sldId="275"/>
        </pc:sldMkLst>
        <pc:spChg chg="mod">
          <ac:chgData name="Gamez,Monica (DSHS)" userId="d8d61d88-9862-4a6c-92c7-b94d9a2960c1" providerId="ADAL" clId="{0055DF67-4A58-4789-9B56-B85E3EA501D8}" dt="2026-02-11T13:59:29.959" v="16" actId="20577"/>
          <ac:spMkLst>
            <pc:docMk/>
            <pc:sldMk cId="3279546742" sldId="275"/>
            <ac:spMk id="6" creationId="{00000000-0000-0000-0000-000000000000}"/>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EE0E1-172B-4D53-A9E2-EE8E5ADA3EE3}"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US"/>
        </a:p>
      </dgm:t>
    </dgm:pt>
    <dgm:pt modelId="{31631C8B-E79C-4C5B-BF40-F69FF91FD280}">
      <dgm:prSet custT="1"/>
      <dgm:spPr/>
      <dgm:t>
        <a:bodyPr/>
        <a:lstStyle/>
        <a:p>
          <a:r>
            <a:rPr lang="en-US" sz="2600" baseline="0" dirty="0"/>
            <a:t>Interoperability Updates</a:t>
          </a:r>
        </a:p>
      </dgm:t>
    </dgm:pt>
    <dgm:pt modelId="{A1C4D18E-F5CB-484C-94B1-25BC8A14EAC2}" type="parTrans" cxnId="{E865890B-3079-46E5-8E5A-AFEDEBF8289D}">
      <dgm:prSet/>
      <dgm:spPr/>
      <dgm:t>
        <a:bodyPr/>
        <a:lstStyle/>
        <a:p>
          <a:endParaRPr lang="en-US"/>
        </a:p>
      </dgm:t>
    </dgm:pt>
    <dgm:pt modelId="{BF39E5AB-E0F4-40A7-BE5C-5E6822B1C5D9}" type="sibTrans" cxnId="{E865890B-3079-46E5-8E5A-AFEDEBF8289D}">
      <dgm:prSet/>
      <dgm:spPr/>
      <dgm:t>
        <a:bodyPr/>
        <a:lstStyle/>
        <a:p>
          <a:endParaRPr lang="en-US"/>
        </a:p>
      </dgm:t>
    </dgm:pt>
    <dgm:pt modelId="{4E6D1503-E203-4F62-AFF9-A9634D3BC5A6}">
      <dgm:prSet custT="1"/>
      <dgm:spPr/>
      <dgm:t>
        <a:bodyPr/>
        <a:lstStyle/>
        <a:p>
          <a:r>
            <a:rPr lang="en-US" sz="2600" baseline="0" dirty="0"/>
            <a:t>Added Enhancements to NEDSS</a:t>
          </a:r>
        </a:p>
      </dgm:t>
    </dgm:pt>
    <dgm:pt modelId="{56CE2559-E81A-42D5-B152-315B3BC251C9}" type="parTrans" cxnId="{EA9A5FEE-2D6D-4EFC-B2EB-E074E8873A8F}">
      <dgm:prSet/>
      <dgm:spPr/>
      <dgm:t>
        <a:bodyPr/>
        <a:lstStyle/>
        <a:p>
          <a:endParaRPr lang="en-US"/>
        </a:p>
      </dgm:t>
    </dgm:pt>
    <dgm:pt modelId="{F965421A-858E-4F16-A7C8-73C9810714E8}" type="sibTrans" cxnId="{EA9A5FEE-2D6D-4EFC-B2EB-E074E8873A8F}">
      <dgm:prSet/>
      <dgm:spPr/>
      <dgm:t>
        <a:bodyPr/>
        <a:lstStyle/>
        <a:p>
          <a:endParaRPr lang="en-US"/>
        </a:p>
      </dgm:t>
    </dgm:pt>
    <dgm:pt modelId="{207D4684-541A-4C1C-B5FF-9A694CF8700B}">
      <dgm:prSet custT="1"/>
      <dgm:spPr/>
      <dgm:t>
        <a:bodyPr/>
        <a:lstStyle/>
        <a:p>
          <a:r>
            <a:rPr lang="en-US" sz="1400" dirty="0">
              <a:solidFill>
                <a:schemeClr val="bg1">
                  <a:lumMod val="85000"/>
                </a:schemeClr>
              </a:solidFill>
            </a:rPr>
            <a:t>CSV bulk upload function via NEDSS UI</a:t>
          </a:r>
        </a:p>
      </dgm:t>
    </dgm:pt>
    <dgm:pt modelId="{4D200A6E-48AD-440A-8D32-BE86AA563984}" type="parTrans" cxnId="{4B565FE5-F93A-4D0F-99CE-DAC54E66A048}">
      <dgm:prSet/>
      <dgm:spPr/>
      <dgm:t>
        <a:bodyPr/>
        <a:lstStyle/>
        <a:p>
          <a:endParaRPr lang="en-US"/>
        </a:p>
      </dgm:t>
    </dgm:pt>
    <dgm:pt modelId="{DC4623C0-ECD6-4906-83D1-C3E36954D8DF}" type="sibTrans" cxnId="{4B565FE5-F93A-4D0F-99CE-DAC54E66A048}">
      <dgm:prSet/>
      <dgm:spPr/>
      <dgm:t>
        <a:bodyPr/>
        <a:lstStyle/>
        <a:p>
          <a:endParaRPr lang="en-US"/>
        </a:p>
      </dgm:t>
    </dgm:pt>
    <dgm:pt modelId="{A1A82FEC-02CF-4A5B-9EE7-87CEA9877083}">
      <dgm:prSet custT="1"/>
      <dgm:spPr/>
      <dgm:t>
        <a:bodyPr/>
        <a:lstStyle/>
        <a:p>
          <a:r>
            <a:rPr lang="en-US" sz="1400" dirty="0">
              <a:solidFill>
                <a:schemeClr val="bg1">
                  <a:lumMod val="85000"/>
                </a:schemeClr>
              </a:solidFill>
            </a:rPr>
            <a:t>New functionality added to NEDSS to help with case uploads</a:t>
          </a:r>
        </a:p>
      </dgm:t>
    </dgm:pt>
    <dgm:pt modelId="{58A4B48B-226F-46E4-A135-1C4F992833DA}" type="parTrans" cxnId="{546B0EDD-E36B-4A78-A2A9-ABBCEA4E14CF}">
      <dgm:prSet/>
      <dgm:spPr/>
      <dgm:t>
        <a:bodyPr/>
        <a:lstStyle/>
        <a:p>
          <a:endParaRPr lang="en-US"/>
        </a:p>
      </dgm:t>
    </dgm:pt>
    <dgm:pt modelId="{5DCC0DCA-6C87-4A04-B87E-C82CF1475D6C}" type="sibTrans" cxnId="{546B0EDD-E36B-4A78-A2A9-ABBCEA4E14CF}">
      <dgm:prSet/>
      <dgm:spPr/>
      <dgm:t>
        <a:bodyPr/>
        <a:lstStyle/>
        <a:p>
          <a:endParaRPr lang="en-US"/>
        </a:p>
      </dgm:t>
    </dgm:pt>
    <dgm:pt modelId="{5138D0EA-3DCE-46E7-8FFD-160DC1C3E3D5}">
      <dgm:prSet custT="1"/>
      <dgm:spPr/>
      <dgm:t>
        <a:bodyPr/>
        <a:lstStyle/>
        <a:p>
          <a:r>
            <a:rPr lang="en-US" sz="1400" dirty="0">
              <a:solidFill>
                <a:schemeClr val="bg1">
                  <a:lumMod val="85000"/>
                </a:schemeClr>
              </a:solidFill>
            </a:rPr>
            <a:t>THISIS Updates</a:t>
          </a:r>
        </a:p>
      </dgm:t>
    </dgm:pt>
    <dgm:pt modelId="{55FF3874-0038-49B2-ABC9-E7D3C3F0E875}" type="parTrans" cxnId="{AE299641-7B08-4DB5-9161-8508CB258569}">
      <dgm:prSet/>
      <dgm:spPr/>
      <dgm:t>
        <a:bodyPr/>
        <a:lstStyle/>
        <a:p>
          <a:endParaRPr lang="en-US"/>
        </a:p>
      </dgm:t>
    </dgm:pt>
    <dgm:pt modelId="{A6A19E37-C093-4AC5-8584-4B9A7640953D}" type="sibTrans" cxnId="{AE299641-7B08-4DB5-9161-8508CB258569}">
      <dgm:prSet/>
      <dgm:spPr/>
      <dgm:t>
        <a:bodyPr/>
        <a:lstStyle/>
        <a:p>
          <a:endParaRPr lang="en-US"/>
        </a:p>
      </dgm:t>
    </dgm:pt>
    <dgm:pt modelId="{5D581407-E6C6-4A8B-96AD-CF08922B567F}">
      <dgm:prSet custT="1"/>
      <dgm:spPr/>
      <dgm:t>
        <a:bodyPr/>
        <a:lstStyle/>
        <a:p>
          <a:r>
            <a:rPr lang="en-US" sz="2600" dirty="0"/>
            <a:t>Upcoming NEDSS Enhancements</a:t>
          </a:r>
        </a:p>
      </dgm:t>
    </dgm:pt>
    <dgm:pt modelId="{9E271A55-9836-4C94-8FD9-AB86025E0D0C}" type="parTrans" cxnId="{229ADB04-5978-4D60-9A7C-10823A009723}">
      <dgm:prSet/>
      <dgm:spPr/>
      <dgm:t>
        <a:bodyPr/>
        <a:lstStyle/>
        <a:p>
          <a:endParaRPr lang="en-US"/>
        </a:p>
      </dgm:t>
    </dgm:pt>
    <dgm:pt modelId="{62499996-D6F8-41CB-99F2-ADBBAB9FE18F}" type="sibTrans" cxnId="{229ADB04-5978-4D60-9A7C-10823A009723}">
      <dgm:prSet/>
      <dgm:spPr/>
      <dgm:t>
        <a:bodyPr/>
        <a:lstStyle/>
        <a:p>
          <a:endParaRPr lang="en-US"/>
        </a:p>
      </dgm:t>
    </dgm:pt>
    <dgm:pt modelId="{EB3747A5-E84F-4237-8414-E4D8A77B8E45}">
      <dgm:prSet custT="1"/>
      <dgm:spPr/>
      <dgm:t>
        <a:bodyPr/>
        <a:lstStyle/>
        <a:p>
          <a:r>
            <a:rPr lang="en-US" sz="1400" dirty="0">
              <a:solidFill>
                <a:schemeClr val="bg1">
                  <a:lumMod val="85000"/>
                </a:schemeClr>
              </a:solidFill>
            </a:rPr>
            <a:t>NEDSS UI redesign</a:t>
          </a:r>
        </a:p>
      </dgm:t>
    </dgm:pt>
    <dgm:pt modelId="{BAED0A53-476B-46E7-8F50-22ECDE33FE5A}" type="parTrans" cxnId="{C1E97618-041D-4A43-9662-41268C7E0EC1}">
      <dgm:prSet/>
      <dgm:spPr/>
      <dgm:t>
        <a:bodyPr/>
        <a:lstStyle/>
        <a:p>
          <a:endParaRPr lang="en-US"/>
        </a:p>
      </dgm:t>
    </dgm:pt>
    <dgm:pt modelId="{36E01C0B-0FB3-4DC5-8F99-AA1983CBEF3D}" type="sibTrans" cxnId="{C1E97618-041D-4A43-9662-41268C7E0EC1}">
      <dgm:prSet/>
      <dgm:spPr/>
      <dgm:t>
        <a:bodyPr/>
        <a:lstStyle/>
        <a:p>
          <a:endParaRPr lang="en-US"/>
        </a:p>
      </dgm:t>
    </dgm:pt>
    <dgm:pt modelId="{CEEBAB69-E547-4AE9-B068-D69CBE1AE021}">
      <dgm:prSet custT="1"/>
      <dgm:spPr/>
      <dgm:t>
        <a:bodyPr/>
        <a:lstStyle/>
        <a:p>
          <a:r>
            <a:rPr lang="en-US" sz="1400" dirty="0">
              <a:solidFill>
                <a:schemeClr val="bg1">
                  <a:lumMod val="85000"/>
                </a:schemeClr>
              </a:solidFill>
            </a:rPr>
            <a:t>Legacy pages converted to </a:t>
          </a:r>
          <a:r>
            <a:rPr lang="en-US" sz="1400" dirty="0" err="1">
              <a:solidFill>
                <a:schemeClr val="bg1">
                  <a:lumMod val="85000"/>
                </a:schemeClr>
              </a:solidFill>
            </a:rPr>
            <a:t>pagebuilders</a:t>
          </a:r>
          <a:endParaRPr lang="en-US" sz="1400" dirty="0">
            <a:solidFill>
              <a:schemeClr val="bg1">
                <a:lumMod val="85000"/>
              </a:schemeClr>
            </a:solidFill>
          </a:endParaRPr>
        </a:p>
      </dgm:t>
    </dgm:pt>
    <dgm:pt modelId="{6AB1845A-A0B8-4B38-B479-15C960A52BDE}" type="parTrans" cxnId="{8EC28BC3-DFF9-43DF-9B3A-3B5D940AE583}">
      <dgm:prSet/>
      <dgm:spPr/>
      <dgm:t>
        <a:bodyPr/>
        <a:lstStyle/>
        <a:p>
          <a:endParaRPr lang="en-US"/>
        </a:p>
      </dgm:t>
    </dgm:pt>
    <dgm:pt modelId="{8DF129D0-F049-4631-AD75-F8F4ADF9FD0A}" type="sibTrans" cxnId="{8EC28BC3-DFF9-43DF-9B3A-3B5D940AE583}">
      <dgm:prSet/>
      <dgm:spPr/>
      <dgm:t>
        <a:bodyPr/>
        <a:lstStyle/>
        <a:p>
          <a:endParaRPr lang="en-US"/>
        </a:p>
      </dgm:t>
    </dgm:pt>
    <dgm:pt modelId="{85449D92-0216-4D26-8644-3AA5E796129E}">
      <dgm:prSet custT="1"/>
      <dgm:spPr/>
      <dgm:t>
        <a:bodyPr/>
        <a:lstStyle/>
        <a:p>
          <a:r>
            <a:rPr lang="en-US" sz="1400" dirty="0">
              <a:solidFill>
                <a:schemeClr val="bg1">
                  <a:lumMod val="85000"/>
                </a:schemeClr>
              </a:solidFill>
            </a:rPr>
            <a:t>ETL enhancements</a:t>
          </a:r>
        </a:p>
      </dgm:t>
    </dgm:pt>
    <dgm:pt modelId="{1DC54A3F-5937-409F-BC28-D995B69ED1F9}" type="parTrans" cxnId="{C2BCB747-939E-4B6F-99DD-8676B416F2E1}">
      <dgm:prSet/>
      <dgm:spPr/>
      <dgm:t>
        <a:bodyPr/>
        <a:lstStyle/>
        <a:p>
          <a:endParaRPr lang="en-US"/>
        </a:p>
      </dgm:t>
    </dgm:pt>
    <dgm:pt modelId="{304E3A97-E51C-40CB-BEF9-9BF9716A3F31}" type="sibTrans" cxnId="{C2BCB747-939E-4B6F-99DD-8676B416F2E1}">
      <dgm:prSet/>
      <dgm:spPr/>
      <dgm:t>
        <a:bodyPr/>
        <a:lstStyle/>
        <a:p>
          <a:endParaRPr lang="en-US"/>
        </a:p>
      </dgm:t>
    </dgm:pt>
    <dgm:pt modelId="{4F8A7935-ADF9-4A61-ABBF-0E8DB95A600C}">
      <dgm:prSet custT="1"/>
      <dgm:spPr/>
      <dgm:t>
        <a:bodyPr/>
        <a:lstStyle/>
        <a:p>
          <a:r>
            <a:rPr lang="en-US" sz="1400" dirty="0">
              <a:solidFill>
                <a:schemeClr val="bg1">
                  <a:lumMod val="85000"/>
                </a:schemeClr>
              </a:solidFill>
            </a:rPr>
            <a:t>Condition page conversions</a:t>
          </a:r>
        </a:p>
      </dgm:t>
    </dgm:pt>
    <dgm:pt modelId="{AD7D6C92-B2FA-4FA4-83BC-C3DFE04BA774}" type="parTrans" cxnId="{033A2E38-B63B-41A9-B41E-013C367A7EE7}">
      <dgm:prSet/>
      <dgm:spPr/>
      <dgm:t>
        <a:bodyPr/>
        <a:lstStyle/>
        <a:p>
          <a:endParaRPr lang="en-US"/>
        </a:p>
      </dgm:t>
    </dgm:pt>
    <dgm:pt modelId="{2761D9E2-8481-4CF3-8215-2693AB8BA0F7}" type="sibTrans" cxnId="{033A2E38-B63B-41A9-B41E-013C367A7EE7}">
      <dgm:prSet/>
      <dgm:spPr/>
      <dgm:t>
        <a:bodyPr/>
        <a:lstStyle/>
        <a:p>
          <a:endParaRPr lang="en-US"/>
        </a:p>
      </dgm:t>
    </dgm:pt>
    <dgm:pt modelId="{1F8167E6-DB2D-4D08-A8CA-EC83C991BAD3}">
      <dgm:prSet custT="1"/>
      <dgm:spPr/>
      <dgm:t>
        <a:bodyPr/>
        <a:lstStyle/>
        <a:p>
          <a:r>
            <a:rPr lang="en-US" sz="1400" dirty="0">
              <a:solidFill>
                <a:schemeClr val="bg1">
                  <a:lumMod val="85000"/>
                </a:schemeClr>
              </a:solidFill>
            </a:rPr>
            <a:t>Other new functionality </a:t>
          </a:r>
        </a:p>
      </dgm:t>
    </dgm:pt>
    <dgm:pt modelId="{B173BE1D-667C-45F2-A2EA-F196D1817F75}" type="parTrans" cxnId="{3CAA64A9-81B1-4B9F-8411-A3AAFA61084E}">
      <dgm:prSet/>
      <dgm:spPr/>
      <dgm:t>
        <a:bodyPr/>
        <a:lstStyle/>
        <a:p>
          <a:endParaRPr lang="en-US"/>
        </a:p>
      </dgm:t>
    </dgm:pt>
    <dgm:pt modelId="{C55F4D43-1249-4A44-AC13-9A45CA9F8BB0}" type="sibTrans" cxnId="{3CAA64A9-81B1-4B9F-8411-A3AAFA61084E}">
      <dgm:prSet/>
      <dgm:spPr/>
      <dgm:t>
        <a:bodyPr/>
        <a:lstStyle/>
        <a:p>
          <a:endParaRPr lang="en-US"/>
        </a:p>
      </dgm:t>
    </dgm:pt>
    <dgm:pt modelId="{AB2CECEA-E1DC-4660-A45D-E925FD028DA1}">
      <dgm:prSet custT="1"/>
      <dgm:spPr/>
      <dgm:t>
        <a:bodyPr/>
        <a:lstStyle/>
        <a:p>
          <a:r>
            <a:rPr lang="en-US" sz="1400" dirty="0">
              <a:solidFill>
                <a:schemeClr val="bg1">
                  <a:lumMod val="85000"/>
                </a:schemeClr>
              </a:solidFill>
            </a:rPr>
            <a:t>PHDCs and RPA updates</a:t>
          </a:r>
        </a:p>
      </dgm:t>
    </dgm:pt>
    <dgm:pt modelId="{0C914BC1-7EBB-4B79-BF0E-522B80A9DBA2}" type="parTrans" cxnId="{3037C945-4AED-4138-88B7-35E19073750B}">
      <dgm:prSet/>
      <dgm:spPr/>
      <dgm:t>
        <a:bodyPr/>
        <a:lstStyle/>
        <a:p>
          <a:endParaRPr lang="en-US"/>
        </a:p>
      </dgm:t>
    </dgm:pt>
    <dgm:pt modelId="{CE0394E6-C533-4F54-8765-5231E7E259BA}" type="sibTrans" cxnId="{3037C945-4AED-4138-88B7-35E19073750B}">
      <dgm:prSet/>
      <dgm:spPr/>
      <dgm:t>
        <a:bodyPr/>
        <a:lstStyle/>
        <a:p>
          <a:endParaRPr lang="en-US"/>
        </a:p>
      </dgm:t>
    </dgm:pt>
    <dgm:pt modelId="{90A8FB74-3BDB-4C28-8D0A-D4C29122BAD0}" type="pres">
      <dgm:prSet presAssocID="{1FAEE0E1-172B-4D53-A9E2-EE8E5ADA3EE3}" presName="linear" presStyleCnt="0">
        <dgm:presLayoutVars>
          <dgm:animLvl val="lvl"/>
          <dgm:resizeHandles val="exact"/>
        </dgm:presLayoutVars>
      </dgm:prSet>
      <dgm:spPr/>
    </dgm:pt>
    <dgm:pt modelId="{6EED434B-4528-4D7B-85AA-BE7546EA4006}" type="pres">
      <dgm:prSet presAssocID="{31631C8B-E79C-4C5B-BF40-F69FF91FD280}" presName="parentText" presStyleLbl="node1" presStyleIdx="0" presStyleCnt="3" custScaleY="52431" custLinFactNeighborY="-6250">
        <dgm:presLayoutVars>
          <dgm:chMax val="0"/>
          <dgm:bulletEnabled val="1"/>
        </dgm:presLayoutVars>
      </dgm:prSet>
      <dgm:spPr/>
    </dgm:pt>
    <dgm:pt modelId="{EBF2637C-5809-43AE-BC2F-B0FFA05A9CBD}" type="pres">
      <dgm:prSet presAssocID="{31631C8B-E79C-4C5B-BF40-F69FF91FD280}" presName="childText" presStyleLbl="revTx" presStyleIdx="0" presStyleCnt="3" custScaleY="100556" custLinFactNeighborY="898">
        <dgm:presLayoutVars>
          <dgm:bulletEnabled val="1"/>
        </dgm:presLayoutVars>
      </dgm:prSet>
      <dgm:spPr/>
    </dgm:pt>
    <dgm:pt modelId="{D1E73715-9896-420A-9FAB-E42E236044B4}" type="pres">
      <dgm:prSet presAssocID="{4E6D1503-E203-4F62-AFF9-A9634D3BC5A6}" presName="parentText" presStyleLbl="node1" presStyleIdx="1" presStyleCnt="3" custScaleY="50291" custLinFactNeighborY="-10742">
        <dgm:presLayoutVars>
          <dgm:chMax val="0"/>
          <dgm:bulletEnabled val="1"/>
        </dgm:presLayoutVars>
      </dgm:prSet>
      <dgm:spPr/>
    </dgm:pt>
    <dgm:pt modelId="{C0AB2E1C-D3FB-4DC0-B355-409E69F0ECF1}" type="pres">
      <dgm:prSet presAssocID="{4E6D1503-E203-4F62-AFF9-A9634D3BC5A6}" presName="childText" presStyleLbl="revTx" presStyleIdx="1" presStyleCnt="3" custLinFactNeighborY="-7391">
        <dgm:presLayoutVars>
          <dgm:bulletEnabled val="1"/>
        </dgm:presLayoutVars>
      </dgm:prSet>
      <dgm:spPr/>
    </dgm:pt>
    <dgm:pt modelId="{2448B23F-C2B4-4285-9EA0-1622D1D52C12}" type="pres">
      <dgm:prSet presAssocID="{5D581407-E6C6-4A8B-96AD-CF08922B567F}" presName="parentText" presStyleLbl="node1" presStyleIdx="2" presStyleCnt="3" custScaleY="51754" custLinFactNeighborY="-45147">
        <dgm:presLayoutVars>
          <dgm:chMax val="0"/>
          <dgm:bulletEnabled val="1"/>
        </dgm:presLayoutVars>
      </dgm:prSet>
      <dgm:spPr/>
    </dgm:pt>
    <dgm:pt modelId="{48CDE7F5-1C28-45DA-A75B-6A3DDB146A1F}" type="pres">
      <dgm:prSet presAssocID="{5D581407-E6C6-4A8B-96AD-CF08922B567F}" presName="childText" presStyleLbl="revTx" presStyleIdx="2" presStyleCnt="3" custLinFactNeighborY="-32251">
        <dgm:presLayoutVars>
          <dgm:bulletEnabled val="1"/>
        </dgm:presLayoutVars>
      </dgm:prSet>
      <dgm:spPr/>
    </dgm:pt>
  </dgm:ptLst>
  <dgm:cxnLst>
    <dgm:cxn modelId="{705E2D04-D6DB-4007-97EB-AC355EDC7C28}" type="presOf" srcId="{5138D0EA-3DCE-46E7-8FFD-160DC1C3E3D5}" destId="{EBF2637C-5809-43AE-BC2F-B0FFA05A9CBD}" srcOrd="0" destOrd="2" presId="urn:microsoft.com/office/officeart/2005/8/layout/vList2"/>
    <dgm:cxn modelId="{229ADB04-5978-4D60-9A7C-10823A009723}" srcId="{1FAEE0E1-172B-4D53-A9E2-EE8E5ADA3EE3}" destId="{5D581407-E6C6-4A8B-96AD-CF08922B567F}" srcOrd="2" destOrd="0" parTransId="{9E271A55-9836-4C94-8FD9-AB86025E0D0C}" sibTransId="{62499996-D6F8-41CB-99F2-ADBBAB9FE18F}"/>
    <dgm:cxn modelId="{E865890B-3079-46E5-8E5A-AFEDEBF8289D}" srcId="{1FAEE0E1-172B-4D53-A9E2-EE8E5ADA3EE3}" destId="{31631C8B-E79C-4C5B-BF40-F69FF91FD280}" srcOrd="0" destOrd="0" parTransId="{A1C4D18E-F5CB-484C-94B1-25BC8A14EAC2}" sibTransId="{BF39E5AB-E0F4-40A7-BE5C-5E6822B1C5D9}"/>
    <dgm:cxn modelId="{797F8911-AF12-414C-8D3E-C8C6CB3E4606}" type="presOf" srcId="{AB2CECEA-E1DC-4660-A45D-E925FD028DA1}" destId="{EBF2637C-5809-43AE-BC2F-B0FFA05A9CBD}" srcOrd="0" destOrd="1" presId="urn:microsoft.com/office/officeart/2005/8/layout/vList2"/>
    <dgm:cxn modelId="{C1E97618-041D-4A43-9662-41268C7E0EC1}" srcId="{5D581407-E6C6-4A8B-96AD-CF08922B567F}" destId="{EB3747A5-E84F-4237-8414-E4D8A77B8E45}" srcOrd="0" destOrd="0" parTransId="{BAED0A53-476B-46E7-8F50-22ECDE33FE5A}" sibTransId="{36E01C0B-0FB3-4DC5-8F99-AA1983CBEF3D}"/>
    <dgm:cxn modelId="{2C2B442B-4A3B-479B-8382-60DEF32CD08A}" type="presOf" srcId="{1FAEE0E1-172B-4D53-A9E2-EE8E5ADA3EE3}" destId="{90A8FB74-3BDB-4C28-8D0A-D4C29122BAD0}" srcOrd="0" destOrd="0" presId="urn:microsoft.com/office/officeart/2005/8/layout/vList2"/>
    <dgm:cxn modelId="{52CF1A2D-B41D-45EE-8FB9-19EA379B0F0B}" type="presOf" srcId="{4E6D1503-E203-4F62-AFF9-A9634D3BC5A6}" destId="{D1E73715-9896-420A-9FAB-E42E236044B4}" srcOrd="0" destOrd="0" presId="urn:microsoft.com/office/officeart/2005/8/layout/vList2"/>
    <dgm:cxn modelId="{44D9DD37-C72B-4356-AF0B-E031299EE89C}" type="presOf" srcId="{A1A82FEC-02CF-4A5B-9EE7-87CEA9877083}" destId="{EBF2637C-5809-43AE-BC2F-B0FFA05A9CBD}" srcOrd="0" destOrd="0" presId="urn:microsoft.com/office/officeart/2005/8/layout/vList2"/>
    <dgm:cxn modelId="{033A2E38-B63B-41A9-B41E-013C367A7EE7}" srcId="{5D581407-E6C6-4A8B-96AD-CF08922B567F}" destId="{4F8A7935-ADF9-4A61-ABBF-0E8DB95A600C}" srcOrd="2" destOrd="0" parTransId="{AD7D6C92-B2FA-4FA4-83BC-C3DFE04BA774}" sibTransId="{2761D9E2-8481-4CF3-8215-2693AB8BA0F7}"/>
    <dgm:cxn modelId="{AE299641-7B08-4DB5-9161-8508CB258569}" srcId="{31631C8B-E79C-4C5B-BF40-F69FF91FD280}" destId="{5138D0EA-3DCE-46E7-8FFD-160DC1C3E3D5}" srcOrd="2" destOrd="0" parTransId="{55FF3874-0038-49B2-ABC9-E7D3C3F0E875}" sibTransId="{A6A19E37-C093-4AC5-8584-4B9A7640953D}"/>
    <dgm:cxn modelId="{3037C945-4AED-4138-88B7-35E19073750B}" srcId="{31631C8B-E79C-4C5B-BF40-F69FF91FD280}" destId="{AB2CECEA-E1DC-4660-A45D-E925FD028DA1}" srcOrd="1" destOrd="0" parTransId="{0C914BC1-7EBB-4B79-BF0E-522B80A9DBA2}" sibTransId="{CE0394E6-C533-4F54-8765-5231E7E259BA}"/>
    <dgm:cxn modelId="{C2BCB747-939E-4B6F-99DD-8676B416F2E1}" srcId="{5D581407-E6C6-4A8B-96AD-CF08922B567F}" destId="{85449D92-0216-4D26-8644-3AA5E796129E}" srcOrd="1" destOrd="0" parTransId="{1DC54A3F-5937-409F-BC28-D995B69ED1F9}" sibTransId="{304E3A97-E51C-40CB-BEF9-9BF9716A3F31}"/>
    <dgm:cxn modelId="{CA0CBF72-FACB-4436-B5C4-F1BF889822D0}" type="presOf" srcId="{5D581407-E6C6-4A8B-96AD-CF08922B567F}" destId="{2448B23F-C2B4-4285-9EA0-1622D1D52C12}" srcOrd="0" destOrd="0" presId="urn:microsoft.com/office/officeart/2005/8/layout/vList2"/>
    <dgm:cxn modelId="{1A44AE7D-966A-4EC8-B8CD-7A00DB7AC00A}" type="presOf" srcId="{207D4684-541A-4C1C-B5FF-9A694CF8700B}" destId="{C0AB2E1C-D3FB-4DC0-B355-409E69F0ECF1}" srcOrd="0" destOrd="0" presId="urn:microsoft.com/office/officeart/2005/8/layout/vList2"/>
    <dgm:cxn modelId="{990C06A1-6250-4755-90B9-4F274FE67DB6}" type="presOf" srcId="{31631C8B-E79C-4C5B-BF40-F69FF91FD280}" destId="{6EED434B-4528-4D7B-85AA-BE7546EA4006}" srcOrd="0" destOrd="0" presId="urn:microsoft.com/office/officeart/2005/8/layout/vList2"/>
    <dgm:cxn modelId="{3E7361A9-3634-4582-A078-4D51CA942D45}" type="presOf" srcId="{EB3747A5-E84F-4237-8414-E4D8A77B8E45}" destId="{48CDE7F5-1C28-45DA-A75B-6A3DDB146A1F}" srcOrd="0" destOrd="0" presId="urn:microsoft.com/office/officeart/2005/8/layout/vList2"/>
    <dgm:cxn modelId="{3CAA64A9-81B1-4B9F-8411-A3AAFA61084E}" srcId="{5D581407-E6C6-4A8B-96AD-CF08922B567F}" destId="{1F8167E6-DB2D-4D08-A8CA-EC83C991BAD3}" srcOrd="3" destOrd="0" parTransId="{B173BE1D-667C-45F2-A2EA-F196D1817F75}" sibTransId="{C55F4D43-1249-4A44-AC13-9A45CA9F8BB0}"/>
    <dgm:cxn modelId="{D85B83B5-80A9-4711-B140-C3DF7CFC721F}" type="presOf" srcId="{85449D92-0216-4D26-8644-3AA5E796129E}" destId="{48CDE7F5-1C28-45DA-A75B-6A3DDB146A1F}" srcOrd="0" destOrd="1" presId="urn:microsoft.com/office/officeart/2005/8/layout/vList2"/>
    <dgm:cxn modelId="{8EC28BC3-DFF9-43DF-9B3A-3B5D940AE583}" srcId="{4E6D1503-E203-4F62-AFF9-A9634D3BC5A6}" destId="{CEEBAB69-E547-4AE9-B068-D69CBE1AE021}" srcOrd="1" destOrd="0" parTransId="{6AB1845A-A0B8-4B38-B479-15C960A52BDE}" sibTransId="{8DF129D0-F049-4631-AD75-F8F4ADF9FD0A}"/>
    <dgm:cxn modelId="{546B0EDD-E36B-4A78-A2A9-ABBCEA4E14CF}" srcId="{31631C8B-E79C-4C5B-BF40-F69FF91FD280}" destId="{A1A82FEC-02CF-4A5B-9EE7-87CEA9877083}" srcOrd="0" destOrd="0" parTransId="{58A4B48B-226F-46E4-A135-1C4F992833DA}" sibTransId="{5DCC0DCA-6C87-4A04-B87E-C82CF1475D6C}"/>
    <dgm:cxn modelId="{350E3CDE-CEE8-4F1F-B2B8-C848E8F6B51E}" type="presOf" srcId="{CEEBAB69-E547-4AE9-B068-D69CBE1AE021}" destId="{C0AB2E1C-D3FB-4DC0-B355-409E69F0ECF1}" srcOrd="0" destOrd="1" presId="urn:microsoft.com/office/officeart/2005/8/layout/vList2"/>
    <dgm:cxn modelId="{B7B6F5E4-0994-45E7-8BA6-D21879A14C2F}" type="presOf" srcId="{1F8167E6-DB2D-4D08-A8CA-EC83C991BAD3}" destId="{48CDE7F5-1C28-45DA-A75B-6A3DDB146A1F}" srcOrd="0" destOrd="3" presId="urn:microsoft.com/office/officeart/2005/8/layout/vList2"/>
    <dgm:cxn modelId="{4B565FE5-F93A-4D0F-99CE-DAC54E66A048}" srcId="{4E6D1503-E203-4F62-AFF9-A9634D3BC5A6}" destId="{207D4684-541A-4C1C-B5FF-9A694CF8700B}" srcOrd="0" destOrd="0" parTransId="{4D200A6E-48AD-440A-8D32-BE86AA563984}" sibTransId="{DC4623C0-ECD6-4906-83D1-C3E36954D8DF}"/>
    <dgm:cxn modelId="{192149E6-B0FE-4BE2-A54F-5F0460F3D6B8}" type="presOf" srcId="{4F8A7935-ADF9-4A61-ABBF-0E8DB95A600C}" destId="{48CDE7F5-1C28-45DA-A75B-6A3DDB146A1F}" srcOrd="0" destOrd="2" presId="urn:microsoft.com/office/officeart/2005/8/layout/vList2"/>
    <dgm:cxn modelId="{EA9A5FEE-2D6D-4EFC-B2EB-E074E8873A8F}" srcId="{1FAEE0E1-172B-4D53-A9E2-EE8E5ADA3EE3}" destId="{4E6D1503-E203-4F62-AFF9-A9634D3BC5A6}" srcOrd="1" destOrd="0" parTransId="{56CE2559-E81A-42D5-B152-315B3BC251C9}" sibTransId="{F965421A-858E-4F16-A7C8-73C9810714E8}"/>
    <dgm:cxn modelId="{04F9C418-E663-4423-8CDE-FDBC6D92C2D9}" type="presParOf" srcId="{90A8FB74-3BDB-4C28-8D0A-D4C29122BAD0}" destId="{6EED434B-4528-4D7B-85AA-BE7546EA4006}" srcOrd="0" destOrd="0" presId="urn:microsoft.com/office/officeart/2005/8/layout/vList2"/>
    <dgm:cxn modelId="{60604A10-0660-4238-A6DE-548797B39C57}" type="presParOf" srcId="{90A8FB74-3BDB-4C28-8D0A-D4C29122BAD0}" destId="{EBF2637C-5809-43AE-BC2F-B0FFA05A9CBD}" srcOrd="1" destOrd="0" presId="urn:microsoft.com/office/officeart/2005/8/layout/vList2"/>
    <dgm:cxn modelId="{D1175A0A-6B0F-47EC-8CE7-F019F2860D87}" type="presParOf" srcId="{90A8FB74-3BDB-4C28-8D0A-D4C29122BAD0}" destId="{D1E73715-9896-420A-9FAB-E42E236044B4}" srcOrd="2" destOrd="0" presId="urn:microsoft.com/office/officeart/2005/8/layout/vList2"/>
    <dgm:cxn modelId="{ABE03DFD-9015-4A28-AD51-5262F603ED66}" type="presParOf" srcId="{90A8FB74-3BDB-4C28-8D0A-D4C29122BAD0}" destId="{C0AB2E1C-D3FB-4DC0-B355-409E69F0ECF1}" srcOrd="3" destOrd="0" presId="urn:microsoft.com/office/officeart/2005/8/layout/vList2"/>
    <dgm:cxn modelId="{C019A8E5-22C9-48E8-9D21-9B44A6FBC336}" type="presParOf" srcId="{90A8FB74-3BDB-4C28-8D0A-D4C29122BAD0}" destId="{2448B23F-C2B4-4285-9EA0-1622D1D52C12}" srcOrd="4" destOrd="0" presId="urn:microsoft.com/office/officeart/2005/8/layout/vList2"/>
    <dgm:cxn modelId="{D5FFC10C-69D4-493C-9C89-04DABA3D63CC}" type="presParOf" srcId="{90A8FB74-3BDB-4C28-8D0A-D4C29122BAD0}" destId="{48CDE7F5-1C28-45DA-A75B-6A3DDB146A1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56AC6-00F2-4549-94CC-D3E7E5FA5FE0}"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7E3E4CB7-12F2-4D82-A9E1-3D0C11780877}">
      <dgm:prSet/>
      <dgm:spPr/>
      <dgm:t>
        <a:bodyPr/>
        <a:lstStyle/>
        <a:p>
          <a:r>
            <a:rPr lang="en-US" dirty="0"/>
            <a:t>Upgrade the NEDSS architecture with more modern technologies</a:t>
          </a:r>
        </a:p>
      </dgm:t>
    </dgm:pt>
    <dgm:pt modelId="{B9581496-1151-4936-9651-C3561ADA7F4C}" type="parTrans" cxnId="{B36411E1-735C-48E2-9300-2CCF48FEB08A}">
      <dgm:prSet/>
      <dgm:spPr/>
      <dgm:t>
        <a:bodyPr/>
        <a:lstStyle/>
        <a:p>
          <a:endParaRPr lang="en-US"/>
        </a:p>
      </dgm:t>
    </dgm:pt>
    <dgm:pt modelId="{93B9BDFC-7CEF-4255-B3F9-899ACCB03FB5}" type="sibTrans" cxnId="{B36411E1-735C-48E2-9300-2CCF48FEB08A}">
      <dgm:prSet/>
      <dgm:spPr/>
      <dgm:t>
        <a:bodyPr/>
        <a:lstStyle/>
        <a:p>
          <a:endParaRPr lang="en-US"/>
        </a:p>
      </dgm:t>
    </dgm:pt>
    <dgm:pt modelId="{426536E7-D9D5-4D46-A8A3-5CA663852F22}">
      <dgm:prSet/>
      <dgm:spPr/>
      <dgm:t>
        <a:bodyPr/>
        <a:lstStyle/>
        <a:p>
          <a:r>
            <a:rPr lang="en-US" dirty="0"/>
            <a:t>Reskin NEDSS User Interface (UI) to a more modern look and feel</a:t>
          </a:r>
        </a:p>
      </dgm:t>
    </dgm:pt>
    <dgm:pt modelId="{7B009364-B3CE-40F1-B537-62BF27F9BFF0}" type="parTrans" cxnId="{573A2FDB-A162-4960-B1E6-4D8CA252BD63}">
      <dgm:prSet/>
      <dgm:spPr/>
      <dgm:t>
        <a:bodyPr/>
        <a:lstStyle/>
        <a:p>
          <a:endParaRPr lang="en-US"/>
        </a:p>
      </dgm:t>
    </dgm:pt>
    <dgm:pt modelId="{1772A656-93A0-4375-A489-F4714D1DB72C}" type="sibTrans" cxnId="{573A2FDB-A162-4960-B1E6-4D8CA252BD63}">
      <dgm:prSet/>
      <dgm:spPr/>
      <dgm:t>
        <a:bodyPr/>
        <a:lstStyle/>
        <a:p>
          <a:endParaRPr lang="en-US"/>
        </a:p>
      </dgm:t>
    </dgm:pt>
    <dgm:pt modelId="{7A790C60-315A-4D7B-B3A5-0CBF7243C0D0}">
      <dgm:prSet/>
      <dgm:spPr/>
      <dgm:t>
        <a:bodyPr/>
        <a:lstStyle/>
        <a:p>
          <a:r>
            <a:rPr lang="en-US" dirty="0"/>
            <a:t>Adhere to compliance and accessibility guidelines</a:t>
          </a:r>
        </a:p>
      </dgm:t>
    </dgm:pt>
    <dgm:pt modelId="{723C0982-79FC-4029-BCCA-53A2FD6A4B25}" type="parTrans" cxnId="{7DEC3FFD-319C-4D4C-9564-ABEDC1A795A8}">
      <dgm:prSet/>
      <dgm:spPr/>
      <dgm:t>
        <a:bodyPr/>
        <a:lstStyle/>
        <a:p>
          <a:endParaRPr lang="en-US"/>
        </a:p>
      </dgm:t>
    </dgm:pt>
    <dgm:pt modelId="{D726EE09-74AD-45CD-8191-F1B866DF79F9}" type="sibTrans" cxnId="{7DEC3FFD-319C-4D4C-9564-ABEDC1A795A8}">
      <dgm:prSet/>
      <dgm:spPr/>
      <dgm:t>
        <a:bodyPr/>
        <a:lstStyle/>
        <a:p>
          <a:endParaRPr lang="en-US"/>
        </a:p>
      </dgm:t>
    </dgm:pt>
    <dgm:pt modelId="{0A58ADF4-FCC5-4FC8-BDB0-A3A44E073F9D}">
      <dgm:prSet/>
      <dgm:spPr/>
      <dgm:t>
        <a:bodyPr/>
        <a:lstStyle/>
        <a:p>
          <a:r>
            <a:rPr lang="en-US" dirty="0"/>
            <a:t>Better handle special characters entered in the UI</a:t>
          </a:r>
        </a:p>
      </dgm:t>
    </dgm:pt>
    <dgm:pt modelId="{02910FE4-78B7-4A64-A14E-0F1A8027A28E}" type="parTrans" cxnId="{14885E36-25D0-4697-AD7A-C45C5DA1D921}">
      <dgm:prSet/>
      <dgm:spPr/>
      <dgm:t>
        <a:bodyPr/>
        <a:lstStyle/>
        <a:p>
          <a:endParaRPr lang="en-US"/>
        </a:p>
      </dgm:t>
    </dgm:pt>
    <dgm:pt modelId="{D66C08B2-6AD6-41E1-B299-D856A2B956AF}" type="sibTrans" cxnId="{14885E36-25D0-4697-AD7A-C45C5DA1D921}">
      <dgm:prSet/>
      <dgm:spPr/>
      <dgm:t>
        <a:bodyPr/>
        <a:lstStyle/>
        <a:p>
          <a:endParaRPr lang="en-US"/>
        </a:p>
      </dgm:t>
    </dgm:pt>
    <dgm:pt modelId="{1177B918-51CC-4131-9B0E-531463454EF2}">
      <dgm:prSet/>
      <dgm:spPr/>
      <dgm:t>
        <a:bodyPr/>
        <a:lstStyle/>
        <a:p>
          <a:r>
            <a:rPr lang="en-US" dirty="0"/>
            <a:t>Allow users to use the back button when using the NEDSS UI</a:t>
          </a:r>
        </a:p>
      </dgm:t>
    </dgm:pt>
    <dgm:pt modelId="{A5144929-D532-4236-AD2C-EBECCB037B35}" type="parTrans" cxnId="{CFC64ECC-D25B-4884-80E7-60B364106AE6}">
      <dgm:prSet/>
      <dgm:spPr/>
      <dgm:t>
        <a:bodyPr/>
        <a:lstStyle/>
        <a:p>
          <a:endParaRPr lang="en-US"/>
        </a:p>
      </dgm:t>
    </dgm:pt>
    <dgm:pt modelId="{097EFDCF-16A4-494E-907C-182DAAFC03DB}" type="sibTrans" cxnId="{CFC64ECC-D25B-4884-80E7-60B364106AE6}">
      <dgm:prSet/>
      <dgm:spPr/>
      <dgm:t>
        <a:bodyPr/>
        <a:lstStyle/>
        <a:p>
          <a:endParaRPr lang="en-US"/>
        </a:p>
      </dgm:t>
    </dgm:pt>
    <dgm:pt modelId="{D2171576-4656-45B2-8C52-D80E7304ADE8}">
      <dgm:prSet/>
      <dgm:spPr/>
      <dgm:t>
        <a:bodyPr/>
        <a:lstStyle/>
        <a:p>
          <a:r>
            <a:rPr lang="en-US"/>
            <a:t>Allow users to open multiple tabs in the same browser while entering data into NEDSS under the same user login.</a:t>
          </a:r>
        </a:p>
      </dgm:t>
    </dgm:pt>
    <dgm:pt modelId="{A982C079-EF90-41BE-B228-6900BF44E9C5}" type="parTrans" cxnId="{AA755D02-0B9F-4AFD-8E30-24DFA5C274A0}">
      <dgm:prSet/>
      <dgm:spPr/>
      <dgm:t>
        <a:bodyPr/>
        <a:lstStyle/>
        <a:p>
          <a:endParaRPr lang="en-US"/>
        </a:p>
      </dgm:t>
    </dgm:pt>
    <dgm:pt modelId="{D132DEB7-E4F5-484D-BC92-ED2D3252EFA1}" type="sibTrans" cxnId="{AA755D02-0B9F-4AFD-8E30-24DFA5C274A0}">
      <dgm:prSet/>
      <dgm:spPr/>
      <dgm:t>
        <a:bodyPr/>
        <a:lstStyle/>
        <a:p>
          <a:endParaRPr lang="en-US"/>
        </a:p>
      </dgm:t>
    </dgm:pt>
    <dgm:pt modelId="{2C509292-68BF-439A-8748-206FC551B89B}" type="pres">
      <dgm:prSet presAssocID="{41C56AC6-00F2-4549-94CC-D3E7E5FA5FE0}" presName="diagram" presStyleCnt="0">
        <dgm:presLayoutVars>
          <dgm:dir/>
          <dgm:resizeHandles val="exact"/>
        </dgm:presLayoutVars>
      </dgm:prSet>
      <dgm:spPr/>
    </dgm:pt>
    <dgm:pt modelId="{EFE665AE-8066-421C-9242-9302EDA0AA30}" type="pres">
      <dgm:prSet presAssocID="{7E3E4CB7-12F2-4D82-A9E1-3D0C11780877}" presName="node" presStyleLbl="node1" presStyleIdx="0" presStyleCnt="6">
        <dgm:presLayoutVars>
          <dgm:bulletEnabled val="1"/>
        </dgm:presLayoutVars>
      </dgm:prSet>
      <dgm:spPr/>
    </dgm:pt>
    <dgm:pt modelId="{C23E75C6-04BF-459A-A4A6-16F46C876876}" type="pres">
      <dgm:prSet presAssocID="{93B9BDFC-7CEF-4255-B3F9-899ACCB03FB5}" presName="sibTrans" presStyleCnt="0"/>
      <dgm:spPr/>
    </dgm:pt>
    <dgm:pt modelId="{1AB2116D-1F7C-4AFA-83A9-2957B53F5B5C}" type="pres">
      <dgm:prSet presAssocID="{426536E7-D9D5-4D46-A8A3-5CA663852F22}" presName="node" presStyleLbl="node1" presStyleIdx="1" presStyleCnt="6">
        <dgm:presLayoutVars>
          <dgm:bulletEnabled val="1"/>
        </dgm:presLayoutVars>
      </dgm:prSet>
      <dgm:spPr/>
    </dgm:pt>
    <dgm:pt modelId="{87C7E96B-918E-4E79-8172-FF8D25CF233E}" type="pres">
      <dgm:prSet presAssocID="{1772A656-93A0-4375-A489-F4714D1DB72C}" presName="sibTrans" presStyleCnt="0"/>
      <dgm:spPr/>
    </dgm:pt>
    <dgm:pt modelId="{385C95BD-D477-479C-A89A-030A83F99E2C}" type="pres">
      <dgm:prSet presAssocID="{7A790C60-315A-4D7B-B3A5-0CBF7243C0D0}" presName="node" presStyleLbl="node1" presStyleIdx="2" presStyleCnt="6">
        <dgm:presLayoutVars>
          <dgm:bulletEnabled val="1"/>
        </dgm:presLayoutVars>
      </dgm:prSet>
      <dgm:spPr/>
    </dgm:pt>
    <dgm:pt modelId="{2769BA27-7D9B-4384-9A2C-F2CCA25D8C38}" type="pres">
      <dgm:prSet presAssocID="{D726EE09-74AD-45CD-8191-F1B866DF79F9}" presName="sibTrans" presStyleCnt="0"/>
      <dgm:spPr/>
    </dgm:pt>
    <dgm:pt modelId="{469E27DC-3051-4D10-B926-443BEE0A24AD}" type="pres">
      <dgm:prSet presAssocID="{0A58ADF4-FCC5-4FC8-BDB0-A3A44E073F9D}" presName="node" presStyleLbl="node1" presStyleIdx="3" presStyleCnt="6">
        <dgm:presLayoutVars>
          <dgm:bulletEnabled val="1"/>
        </dgm:presLayoutVars>
      </dgm:prSet>
      <dgm:spPr/>
    </dgm:pt>
    <dgm:pt modelId="{10DD0C8E-B3C7-42B5-88EC-DD5827319E2C}" type="pres">
      <dgm:prSet presAssocID="{D66C08B2-6AD6-41E1-B299-D856A2B956AF}" presName="sibTrans" presStyleCnt="0"/>
      <dgm:spPr/>
    </dgm:pt>
    <dgm:pt modelId="{D8208968-28C5-4B86-88E5-4BBF7E5D0203}" type="pres">
      <dgm:prSet presAssocID="{1177B918-51CC-4131-9B0E-531463454EF2}" presName="node" presStyleLbl="node1" presStyleIdx="4" presStyleCnt="6">
        <dgm:presLayoutVars>
          <dgm:bulletEnabled val="1"/>
        </dgm:presLayoutVars>
      </dgm:prSet>
      <dgm:spPr/>
    </dgm:pt>
    <dgm:pt modelId="{0490B0DE-04BE-432A-B638-F9C6453DD3C3}" type="pres">
      <dgm:prSet presAssocID="{097EFDCF-16A4-494E-907C-182DAAFC03DB}" presName="sibTrans" presStyleCnt="0"/>
      <dgm:spPr/>
    </dgm:pt>
    <dgm:pt modelId="{265B8326-AD15-4089-BFF1-8E92AB12C2EE}" type="pres">
      <dgm:prSet presAssocID="{D2171576-4656-45B2-8C52-D80E7304ADE8}" presName="node" presStyleLbl="node1" presStyleIdx="5" presStyleCnt="6">
        <dgm:presLayoutVars>
          <dgm:bulletEnabled val="1"/>
        </dgm:presLayoutVars>
      </dgm:prSet>
      <dgm:spPr/>
    </dgm:pt>
  </dgm:ptLst>
  <dgm:cxnLst>
    <dgm:cxn modelId="{AA755D02-0B9F-4AFD-8E30-24DFA5C274A0}" srcId="{41C56AC6-00F2-4549-94CC-D3E7E5FA5FE0}" destId="{D2171576-4656-45B2-8C52-D80E7304ADE8}" srcOrd="5" destOrd="0" parTransId="{A982C079-EF90-41BE-B228-6900BF44E9C5}" sibTransId="{D132DEB7-E4F5-484D-BC92-ED2D3252EFA1}"/>
    <dgm:cxn modelId="{092A311C-5869-48DE-A069-FA2AD906DDD6}" type="presOf" srcId="{7A790C60-315A-4D7B-B3A5-0CBF7243C0D0}" destId="{385C95BD-D477-479C-A89A-030A83F99E2C}" srcOrd="0" destOrd="0" presId="urn:microsoft.com/office/officeart/2005/8/layout/default"/>
    <dgm:cxn modelId="{14885E36-25D0-4697-AD7A-C45C5DA1D921}" srcId="{41C56AC6-00F2-4549-94CC-D3E7E5FA5FE0}" destId="{0A58ADF4-FCC5-4FC8-BDB0-A3A44E073F9D}" srcOrd="3" destOrd="0" parTransId="{02910FE4-78B7-4A64-A14E-0F1A8027A28E}" sibTransId="{D66C08B2-6AD6-41E1-B299-D856A2B956AF}"/>
    <dgm:cxn modelId="{DBD2367A-0BD7-40DD-8966-E535734FA77F}" type="presOf" srcId="{1177B918-51CC-4131-9B0E-531463454EF2}" destId="{D8208968-28C5-4B86-88E5-4BBF7E5D0203}" srcOrd="0" destOrd="0" presId="urn:microsoft.com/office/officeart/2005/8/layout/default"/>
    <dgm:cxn modelId="{BF69AD90-A589-470E-A46E-185785135CD4}" type="presOf" srcId="{7E3E4CB7-12F2-4D82-A9E1-3D0C11780877}" destId="{EFE665AE-8066-421C-9242-9302EDA0AA30}" srcOrd="0" destOrd="0" presId="urn:microsoft.com/office/officeart/2005/8/layout/default"/>
    <dgm:cxn modelId="{73CE7593-C881-4FE9-8A3C-47B3023606DD}" type="presOf" srcId="{0A58ADF4-FCC5-4FC8-BDB0-A3A44E073F9D}" destId="{469E27DC-3051-4D10-B926-443BEE0A24AD}" srcOrd="0" destOrd="0" presId="urn:microsoft.com/office/officeart/2005/8/layout/default"/>
    <dgm:cxn modelId="{C4ADD39A-6107-4B56-B2BA-1FFDBE8F519C}" type="presOf" srcId="{41C56AC6-00F2-4549-94CC-D3E7E5FA5FE0}" destId="{2C509292-68BF-439A-8748-206FC551B89B}" srcOrd="0" destOrd="0" presId="urn:microsoft.com/office/officeart/2005/8/layout/default"/>
    <dgm:cxn modelId="{C16975A7-EF90-45A4-B139-5794C7BF1A65}" type="presOf" srcId="{D2171576-4656-45B2-8C52-D80E7304ADE8}" destId="{265B8326-AD15-4089-BFF1-8E92AB12C2EE}" srcOrd="0" destOrd="0" presId="urn:microsoft.com/office/officeart/2005/8/layout/default"/>
    <dgm:cxn modelId="{CFC64ECC-D25B-4884-80E7-60B364106AE6}" srcId="{41C56AC6-00F2-4549-94CC-D3E7E5FA5FE0}" destId="{1177B918-51CC-4131-9B0E-531463454EF2}" srcOrd="4" destOrd="0" parTransId="{A5144929-D532-4236-AD2C-EBECCB037B35}" sibTransId="{097EFDCF-16A4-494E-907C-182DAAFC03DB}"/>
    <dgm:cxn modelId="{58F986D2-205F-40B7-83EF-B25051836C78}" type="presOf" srcId="{426536E7-D9D5-4D46-A8A3-5CA663852F22}" destId="{1AB2116D-1F7C-4AFA-83A9-2957B53F5B5C}" srcOrd="0" destOrd="0" presId="urn:microsoft.com/office/officeart/2005/8/layout/default"/>
    <dgm:cxn modelId="{573A2FDB-A162-4960-B1E6-4D8CA252BD63}" srcId="{41C56AC6-00F2-4549-94CC-D3E7E5FA5FE0}" destId="{426536E7-D9D5-4D46-A8A3-5CA663852F22}" srcOrd="1" destOrd="0" parTransId="{7B009364-B3CE-40F1-B537-62BF27F9BFF0}" sibTransId="{1772A656-93A0-4375-A489-F4714D1DB72C}"/>
    <dgm:cxn modelId="{B36411E1-735C-48E2-9300-2CCF48FEB08A}" srcId="{41C56AC6-00F2-4549-94CC-D3E7E5FA5FE0}" destId="{7E3E4CB7-12F2-4D82-A9E1-3D0C11780877}" srcOrd="0" destOrd="0" parTransId="{B9581496-1151-4936-9651-C3561ADA7F4C}" sibTransId="{93B9BDFC-7CEF-4255-B3F9-899ACCB03FB5}"/>
    <dgm:cxn modelId="{7DEC3FFD-319C-4D4C-9564-ABEDC1A795A8}" srcId="{41C56AC6-00F2-4549-94CC-D3E7E5FA5FE0}" destId="{7A790C60-315A-4D7B-B3A5-0CBF7243C0D0}" srcOrd="2" destOrd="0" parTransId="{723C0982-79FC-4029-BCCA-53A2FD6A4B25}" sibTransId="{D726EE09-74AD-45CD-8191-F1B866DF79F9}"/>
    <dgm:cxn modelId="{AEC78113-E1E4-4A3B-941C-AE2813F20C9A}" type="presParOf" srcId="{2C509292-68BF-439A-8748-206FC551B89B}" destId="{EFE665AE-8066-421C-9242-9302EDA0AA30}" srcOrd="0" destOrd="0" presId="urn:microsoft.com/office/officeart/2005/8/layout/default"/>
    <dgm:cxn modelId="{501136D5-722C-42C4-9EE5-0CCB1D55633F}" type="presParOf" srcId="{2C509292-68BF-439A-8748-206FC551B89B}" destId="{C23E75C6-04BF-459A-A4A6-16F46C876876}" srcOrd="1" destOrd="0" presId="urn:microsoft.com/office/officeart/2005/8/layout/default"/>
    <dgm:cxn modelId="{FC295B61-F6F4-4E3C-8C68-33B8C42525BE}" type="presParOf" srcId="{2C509292-68BF-439A-8748-206FC551B89B}" destId="{1AB2116D-1F7C-4AFA-83A9-2957B53F5B5C}" srcOrd="2" destOrd="0" presId="urn:microsoft.com/office/officeart/2005/8/layout/default"/>
    <dgm:cxn modelId="{509AD908-B2B7-4D38-A51C-424985515307}" type="presParOf" srcId="{2C509292-68BF-439A-8748-206FC551B89B}" destId="{87C7E96B-918E-4E79-8172-FF8D25CF233E}" srcOrd="3" destOrd="0" presId="urn:microsoft.com/office/officeart/2005/8/layout/default"/>
    <dgm:cxn modelId="{FC0D9394-6E0B-4722-A59B-87115B658CD3}" type="presParOf" srcId="{2C509292-68BF-439A-8748-206FC551B89B}" destId="{385C95BD-D477-479C-A89A-030A83F99E2C}" srcOrd="4" destOrd="0" presId="urn:microsoft.com/office/officeart/2005/8/layout/default"/>
    <dgm:cxn modelId="{A3751DDB-7BDC-422D-85F3-9F79FCF6B1E1}" type="presParOf" srcId="{2C509292-68BF-439A-8748-206FC551B89B}" destId="{2769BA27-7D9B-4384-9A2C-F2CCA25D8C38}" srcOrd="5" destOrd="0" presId="urn:microsoft.com/office/officeart/2005/8/layout/default"/>
    <dgm:cxn modelId="{22CB85B7-6333-4AEE-86F9-607D30C4EB42}" type="presParOf" srcId="{2C509292-68BF-439A-8748-206FC551B89B}" destId="{469E27DC-3051-4D10-B926-443BEE0A24AD}" srcOrd="6" destOrd="0" presId="urn:microsoft.com/office/officeart/2005/8/layout/default"/>
    <dgm:cxn modelId="{E3C96876-5994-4F25-BCFD-8AB2AB9E4AAA}" type="presParOf" srcId="{2C509292-68BF-439A-8748-206FC551B89B}" destId="{10DD0C8E-B3C7-42B5-88EC-DD5827319E2C}" srcOrd="7" destOrd="0" presId="urn:microsoft.com/office/officeart/2005/8/layout/default"/>
    <dgm:cxn modelId="{9515FF8B-BD3C-412F-BFE3-3AB14FFFB785}" type="presParOf" srcId="{2C509292-68BF-439A-8748-206FC551B89B}" destId="{D8208968-28C5-4B86-88E5-4BBF7E5D0203}" srcOrd="8" destOrd="0" presId="urn:microsoft.com/office/officeart/2005/8/layout/default"/>
    <dgm:cxn modelId="{17E980C1-A7B6-4C22-AA49-E95949E7AE27}" type="presParOf" srcId="{2C509292-68BF-439A-8748-206FC551B89B}" destId="{0490B0DE-04BE-432A-B638-F9C6453DD3C3}" srcOrd="9" destOrd="0" presId="urn:microsoft.com/office/officeart/2005/8/layout/default"/>
    <dgm:cxn modelId="{D605632B-4E0B-4207-B756-3C15F7D864D6}" type="presParOf" srcId="{2C509292-68BF-439A-8748-206FC551B89B}" destId="{265B8326-AD15-4089-BFF1-8E92AB12C2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73E0FF-3C83-4A66-975B-995B88E582C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38A0F96-291D-4C4D-9E94-42B6D91BA24C}">
      <dgm:prSet/>
      <dgm:spPr/>
      <dgm:t>
        <a:bodyPr/>
        <a:lstStyle/>
        <a:p>
          <a:r>
            <a:rPr lang="en-US"/>
            <a:t>NEDSS Database cleanup activities</a:t>
          </a:r>
        </a:p>
      </dgm:t>
    </dgm:pt>
    <dgm:pt modelId="{808D4963-8ABF-448D-95A3-B864987839DC}" type="parTrans" cxnId="{7051FF14-1B02-43E6-880C-85E64D941FAE}">
      <dgm:prSet/>
      <dgm:spPr/>
      <dgm:t>
        <a:bodyPr/>
        <a:lstStyle/>
        <a:p>
          <a:endParaRPr lang="en-US"/>
        </a:p>
      </dgm:t>
    </dgm:pt>
    <dgm:pt modelId="{0DBF169A-FDB4-405B-ABFD-02AFC6D0FDFC}" type="sibTrans" cxnId="{7051FF14-1B02-43E6-880C-85E64D941FAE}">
      <dgm:prSet/>
      <dgm:spPr/>
      <dgm:t>
        <a:bodyPr/>
        <a:lstStyle/>
        <a:p>
          <a:endParaRPr lang="en-US"/>
        </a:p>
      </dgm:t>
    </dgm:pt>
    <dgm:pt modelId="{162DB3F3-27CE-4207-8BFC-61C4CCE7FCC1}">
      <dgm:prSet/>
      <dgm:spPr/>
      <dgm:t>
        <a:bodyPr/>
        <a:lstStyle/>
        <a:p>
          <a:r>
            <a:rPr lang="en-US"/>
            <a:t>Upgrading eICR version and mappings</a:t>
          </a:r>
        </a:p>
      </dgm:t>
    </dgm:pt>
    <dgm:pt modelId="{EC15A8F2-54C7-4876-9E35-E033070FC885}" type="parTrans" cxnId="{79EE1137-B3F3-460C-828F-7DBC10F66F52}">
      <dgm:prSet/>
      <dgm:spPr/>
      <dgm:t>
        <a:bodyPr/>
        <a:lstStyle/>
        <a:p>
          <a:endParaRPr lang="en-US"/>
        </a:p>
      </dgm:t>
    </dgm:pt>
    <dgm:pt modelId="{62DA83CD-4941-4B58-BE9D-B1B9B33B7A31}" type="sibTrans" cxnId="{79EE1137-B3F3-460C-828F-7DBC10F66F52}">
      <dgm:prSet/>
      <dgm:spPr/>
      <dgm:t>
        <a:bodyPr/>
        <a:lstStyle/>
        <a:p>
          <a:endParaRPr lang="en-US"/>
        </a:p>
      </dgm:t>
    </dgm:pt>
    <dgm:pt modelId="{0BC1C339-7B8E-45EC-B2E2-3B0DCA53B9F3}">
      <dgm:prSet/>
      <dgm:spPr/>
      <dgm:t>
        <a:bodyPr/>
        <a:lstStyle/>
        <a:p>
          <a:r>
            <a:rPr lang="en-US"/>
            <a:t>Developing more efficient mapping tables via the UI in NEDSS</a:t>
          </a:r>
        </a:p>
      </dgm:t>
    </dgm:pt>
    <dgm:pt modelId="{F9A6A1E1-BF17-4F11-B9BA-4654B3415EC6}" type="parTrans" cxnId="{C0CE828E-BE9D-4EAC-888E-FFFFE58E3D2A}">
      <dgm:prSet/>
      <dgm:spPr/>
      <dgm:t>
        <a:bodyPr/>
        <a:lstStyle/>
        <a:p>
          <a:endParaRPr lang="en-US"/>
        </a:p>
      </dgm:t>
    </dgm:pt>
    <dgm:pt modelId="{056917E2-F28C-41FC-B9F3-3CF325044D11}" type="sibTrans" cxnId="{C0CE828E-BE9D-4EAC-888E-FFFFE58E3D2A}">
      <dgm:prSet/>
      <dgm:spPr/>
      <dgm:t>
        <a:bodyPr/>
        <a:lstStyle/>
        <a:p>
          <a:endParaRPr lang="en-US"/>
        </a:p>
      </dgm:t>
    </dgm:pt>
    <dgm:pt modelId="{FE0A442F-C01A-410B-88BB-7B7134822325}">
      <dgm:prSet/>
      <dgm:spPr/>
      <dgm:t>
        <a:bodyPr/>
        <a:lstStyle/>
        <a:p>
          <a:r>
            <a:rPr lang="en-US"/>
            <a:t>Enhancing the performance of queues</a:t>
          </a:r>
        </a:p>
      </dgm:t>
    </dgm:pt>
    <dgm:pt modelId="{B87C5A8E-FE66-48B3-BD8F-F269773ACF27}" type="parTrans" cxnId="{4166FA78-E12D-49E6-8E3D-61B72716616E}">
      <dgm:prSet/>
      <dgm:spPr/>
      <dgm:t>
        <a:bodyPr/>
        <a:lstStyle/>
        <a:p>
          <a:endParaRPr lang="en-US"/>
        </a:p>
      </dgm:t>
    </dgm:pt>
    <dgm:pt modelId="{F1092637-AAD3-4974-8E06-AF1A92040625}" type="sibTrans" cxnId="{4166FA78-E12D-49E6-8E3D-61B72716616E}">
      <dgm:prSet/>
      <dgm:spPr/>
      <dgm:t>
        <a:bodyPr/>
        <a:lstStyle/>
        <a:p>
          <a:endParaRPr lang="en-US"/>
        </a:p>
      </dgm:t>
    </dgm:pt>
    <dgm:pt modelId="{D2EB5C4F-9062-46AD-9895-1FB8896C5A4E}">
      <dgm:prSet/>
      <dgm:spPr/>
      <dgm:t>
        <a:bodyPr/>
        <a:lstStyle/>
        <a:p>
          <a:r>
            <a:rPr lang="en-US"/>
            <a:t>Improving the patient matching logic in NEDSS</a:t>
          </a:r>
        </a:p>
      </dgm:t>
    </dgm:pt>
    <dgm:pt modelId="{4AE2A3C4-76C6-4EA2-9077-B58B55A92445}" type="parTrans" cxnId="{59E85FF5-2D2E-4954-B342-F8621FEDF7F1}">
      <dgm:prSet/>
      <dgm:spPr/>
      <dgm:t>
        <a:bodyPr/>
        <a:lstStyle/>
        <a:p>
          <a:endParaRPr lang="en-US"/>
        </a:p>
      </dgm:t>
    </dgm:pt>
    <dgm:pt modelId="{EC662AB8-F298-42BF-A65B-05FF7CBF186B}" type="sibTrans" cxnId="{59E85FF5-2D2E-4954-B342-F8621FEDF7F1}">
      <dgm:prSet/>
      <dgm:spPr/>
      <dgm:t>
        <a:bodyPr/>
        <a:lstStyle/>
        <a:p>
          <a:endParaRPr lang="en-US"/>
        </a:p>
      </dgm:t>
    </dgm:pt>
    <dgm:pt modelId="{E3A75391-8584-4A62-9006-618FC5CDC7CA}" type="pres">
      <dgm:prSet presAssocID="{D973E0FF-3C83-4A66-975B-995B88E582C2}" presName="root" presStyleCnt="0">
        <dgm:presLayoutVars>
          <dgm:dir/>
          <dgm:resizeHandles val="exact"/>
        </dgm:presLayoutVars>
      </dgm:prSet>
      <dgm:spPr/>
    </dgm:pt>
    <dgm:pt modelId="{9C04A665-426E-4503-B36F-4E443D3FB25F}" type="pres">
      <dgm:prSet presAssocID="{B38A0F96-291D-4C4D-9E94-42B6D91BA24C}" presName="compNode" presStyleCnt="0"/>
      <dgm:spPr/>
    </dgm:pt>
    <dgm:pt modelId="{146287C5-DB72-4117-9609-45A339F1399F}" type="pres">
      <dgm:prSet presAssocID="{B38A0F96-291D-4C4D-9E94-42B6D91BA24C}" presName="bgRect" presStyleLbl="bgShp" presStyleIdx="0" presStyleCnt="5"/>
      <dgm:spPr/>
    </dgm:pt>
    <dgm:pt modelId="{FB658B3E-1843-414D-940A-0695C6BD345E}" type="pres">
      <dgm:prSet presAssocID="{B38A0F96-291D-4C4D-9E94-42B6D91BA24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7D9D4AB2-2B8F-4AED-B081-79E79CAC190F}" type="pres">
      <dgm:prSet presAssocID="{B38A0F96-291D-4C4D-9E94-42B6D91BA24C}" presName="spaceRect" presStyleCnt="0"/>
      <dgm:spPr/>
    </dgm:pt>
    <dgm:pt modelId="{C1FDAD3D-43FC-4EB9-9C07-8F16BC9D801C}" type="pres">
      <dgm:prSet presAssocID="{B38A0F96-291D-4C4D-9E94-42B6D91BA24C}" presName="parTx" presStyleLbl="revTx" presStyleIdx="0" presStyleCnt="5">
        <dgm:presLayoutVars>
          <dgm:chMax val="0"/>
          <dgm:chPref val="0"/>
        </dgm:presLayoutVars>
      </dgm:prSet>
      <dgm:spPr/>
    </dgm:pt>
    <dgm:pt modelId="{CE44C0A9-D7E4-481F-ADA8-1163420D8BD1}" type="pres">
      <dgm:prSet presAssocID="{0DBF169A-FDB4-405B-ABFD-02AFC6D0FDFC}" presName="sibTrans" presStyleCnt="0"/>
      <dgm:spPr/>
    </dgm:pt>
    <dgm:pt modelId="{FC138ADE-C168-4CC3-ABE4-2AB23A623934}" type="pres">
      <dgm:prSet presAssocID="{162DB3F3-27CE-4207-8BFC-61C4CCE7FCC1}" presName="compNode" presStyleCnt="0"/>
      <dgm:spPr/>
    </dgm:pt>
    <dgm:pt modelId="{E1429A46-593B-49ED-B18D-88279FE080E1}" type="pres">
      <dgm:prSet presAssocID="{162DB3F3-27CE-4207-8BFC-61C4CCE7FCC1}" presName="bgRect" presStyleLbl="bgShp" presStyleIdx="1" presStyleCnt="5"/>
      <dgm:spPr/>
    </dgm:pt>
    <dgm:pt modelId="{CD3C085C-1537-406B-AB5A-D6267F083AC8}" type="pres">
      <dgm:prSet presAssocID="{162DB3F3-27CE-4207-8BFC-61C4CCE7FC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C0B6CA3-1EE6-4B31-B624-B11F7ADE5CD9}" type="pres">
      <dgm:prSet presAssocID="{162DB3F3-27CE-4207-8BFC-61C4CCE7FCC1}" presName="spaceRect" presStyleCnt="0"/>
      <dgm:spPr/>
    </dgm:pt>
    <dgm:pt modelId="{18628B39-8E86-4698-91C9-896DB21E96EB}" type="pres">
      <dgm:prSet presAssocID="{162DB3F3-27CE-4207-8BFC-61C4CCE7FCC1}" presName="parTx" presStyleLbl="revTx" presStyleIdx="1" presStyleCnt="5">
        <dgm:presLayoutVars>
          <dgm:chMax val="0"/>
          <dgm:chPref val="0"/>
        </dgm:presLayoutVars>
      </dgm:prSet>
      <dgm:spPr/>
    </dgm:pt>
    <dgm:pt modelId="{5D01AF77-38F4-4D84-80C5-517C234E9994}" type="pres">
      <dgm:prSet presAssocID="{62DA83CD-4941-4B58-BE9D-B1B9B33B7A31}" presName="sibTrans" presStyleCnt="0"/>
      <dgm:spPr/>
    </dgm:pt>
    <dgm:pt modelId="{CFB45083-17B6-4DCB-A5D7-7AD5DE33B6A6}" type="pres">
      <dgm:prSet presAssocID="{0BC1C339-7B8E-45EC-B2E2-3B0DCA53B9F3}" presName="compNode" presStyleCnt="0"/>
      <dgm:spPr/>
    </dgm:pt>
    <dgm:pt modelId="{71FF5571-3886-4CAB-9A1A-A336F8E242C9}" type="pres">
      <dgm:prSet presAssocID="{0BC1C339-7B8E-45EC-B2E2-3B0DCA53B9F3}" presName="bgRect" presStyleLbl="bgShp" presStyleIdx="2" presStyleCnt="5"/>
      <dgm:spPr/>
    </dgm:pt>
    <dgm:pt modelId="{C4C02E02-9E1C-4926-B89F-8036E52A57E2}" type="pres">
      <dgm:prSet presAssocID="{0BC1C339-7B8E-45EC-B2E2-3B0DCA53B9F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EEA09978-A74B-42AD-A008-E47F11CA0549}" type="pres">
      <dgm:prSet presAssocID="{0BC1C339-7B8E-45EC-B2E2-3B0DCA53B9F3}" presName="spaceRect" presStyleCnt="0"/>
      <dgm:spPr/>
    </dgm:pt>
    <dgm:pt modelId="{17BAFE19-A61F-4FCF-AEEB-7669CDE8B362}" type="pres">
      <dgm:prSet presAssocID="{0BC1C339-7B8E-45EC-B2E2-3B0DCA53B9F3}" presName="parTx" presStyleLbl="revTx" presStyleIdx="2" presStyleCnt="5">
        <dgm:presLayoutVars>
          <dgm:chMax val="0"/>
          <dgm:chPref val="0"/>
        </dgm:presLayoutVars>
      </dgm:prSet>
      <dgm:spPr/>
    </dgm:pt>
    <dgm:pt modelId="{B72B2EB8-13EA-4AA6-A5C5-C8349219AAF4}" type="pres">
      <dgm:prSet presAssocID="{056917E2-F28C-41FC-B9F3-3CF325044D11}" presName="sibTrans" presStyleCnt="0"/>
      <dgm:spPr/>
    </dgm:pt>
    <dgm:pt modelId="{CC8E9F7D-AC27-49DF-B1DD-8A5DC6AF12E8}" type="pres">
      <dgm:prSet presAssocID="{FE0A442F-C01A-410B-88BB-7B7134822325}" presName="compNode" presStyleCnt="0"/>
      <dgm:spPr/>
    </dgm:pt>
    <dgm:pt modelId="{514C2674-1754-44F8-89BF-0DD7A15BB3C4}" type="pres">
      <dgm:prSet presAssocID="{FE0A442F-C01A-410B-88BB-7B7134822325}" presName="bgRect" presStyleLbl="bgShp" presStyleIdx="3" presStyleCnt="5"/>
      <dgm:spPr/>
    </dgm:pt>
    <dgm:pt modelId="{C0108020-6FA8-41A7-B786-2E22193F9CFE}" type="pres">
      <dgm:prSet presAssocID="{FE0A442F-C01A-410B-88BB-7B713482232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A6481F74-17EB-41AA-8E0B-AC3A25EA4CD2}" type="pres">
      <dgm:prSet presAssocID="{FE0A442F-C01A-410B-88BB-7B7134822325}" presName="spaceRect" presStyleCnt="0"/>
      <dgm:spPr/>
    </dgm:pt>
    <dgm:pt modelId="{AC95A7D4-015C-4943-9D21-1A415B28D0EA}" type="pres">
      <dgm:prSet presAssocID="{FE0A442F-C01A-410B-88BB-7B7134822325}" presName="parTx" presStyleLbl="revTx" presStyleIdx="3" presStyleCnt="5">
        <dgm:presLayoutVars>
          <dgm:chMax val="0"/>
          <dgm:chPref val="0"/>
        </dgm:presLayoutVars>
      </dgm:prSet>
      <dgm:spPr/>
    </dgm:pt>
    <dgm:pt modelId="{4E8FC36C-2EF3-4CD2-A852-0AF6FE1C967B}" type="pres">
      <dgm:prSet presAssocID="{F1092637-AAD3-4974-8E06-AF1A92040625}" presName="sibTrans" presStyleCnt="0"/>
      <dgm:spPr/>
    </dgm:pt>
    <dgm:pt modelId="{68BEEC66-8829-4F6D-ACC5-CE18C485D655}" type="pres">
      <dgm:prSet presAssocID="{D2EB5C4F-9062-46AD-9895-1FB8896C5A4E}" presName="compNode" presStyleCnt="0"/>
      <dgm:spPr/>
    </dgm:pt>
    <dgm:pt modelId="{0EE1B274-B77E-42EE-B574-4CDF0628E8BA}" type="pres">
      <dgm:prSet presAssocID="{D2EB5C4F-9062-46AD-9895-1FB8896C5A4E}" presName="bgRect" presStyleLbl="bgShp" presStyleIdx="4" presStyleCnt="5"/>
      <dgm:spPr/>
    </dgm:pt>
    <dgm:pt modelId="{2C10408B-039A-4999-B799-E34E385EFBFC}" type="pres">
      <dgm:prSet presAssocID="{D2EB5C4F-9062-46AD-9895-1FB8896C5A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BD2D0556-A9C4-4A6F-9BF5-F68C16FB3B8C}" type="pres">
      <dgm:prSet presAssocID="{D2EB5C4F-9062-46AD-9895-1FB8896C5A4E}" presName="spaceRect" presStyleCnt="0"/>
      <dgm:spPr/>
    </dgm:pt>
    <dgm:pt modelId="{EC1AAE26-86F6-46EB-A9AA-02342D697A12}" type="pres">
      <dgm:prSet presAssocID="{D2EB5C4F-9062-46AD-9895-1FB8896C5A4E}" presName="parTx" presStyleLbl="revTx" presStyleIdx="4" presStyleCnt="5">
        <dgm:presLayoutVars>
          <dgm:chMax val="0"/>
          <dgm:chPref val="0"/>
        </dgm:presLayoutVars>
      </dgm:prSet>
      <dgm:spPr/>
    </dgm:pt>
  </dgm:ptLst>
  <dgm:cxnLst>
    <dgm:cxn modelId="{F8B4CF05-066C-4C15-8ABF-CE1BFD5F5F31}" type="presOf" srcId="{B38A0F96-291D-4C4D-9E94-42B6D91BA24C}" destId="{C1FDAD3D-43FC-4EB9-9C07-8F16BC9D801C}" srcOrd="0" destOrd="0" presId="urn:microsoft.com/office/officeart/2018/2/layout/IconVerticalSolidList"/>
    <dgm:cxn modelId="{7051FF14-1B02-43E6-880C-85E64D941FAE}" srcId="{D973E0FF-3C83-4A66-975B-995B88E582C2}" destId="{B38A0F96-291D-4C4D-9E94-42B6D91BA24C}" srcOrd="0" destOrd="0" parTransId="{808D4963-8ABF-448D-95A3-B864987839DC}" sibTransId="{0DBF169A-FDB4-405B-ABFD-02AFC6D0FDFC}"/>
    <dgm:cxn modelId="{79EE1137-B3F3-460C-828F-7DBC10F66F52}" srcId="{D973E0FF-3C83-4A66-975B-995B88E582C2}" destId="{162DB3F3-27CE-4207-8BFC-61C4CCE7FCC1}" srcOrd="1" destOrd="0" parTransId="{EC15A8F2-54C7-4876-9E35-E033070FC885}" sibTransId="{62DA83CD-4941-4B58-BE9D-B1B9B33B7A31}"/>
    <dgm:cxn modelId="{28FE233E-6C3B-4D19-8D9E-21DC855CB429}" type="presOf" srcId="{162DB3F3-27CE-4207-8BFC-61C4CCE7FCC1}" destId="{18628B39-8E86-4698-91C9-896DB21E96EB}" srcOrd="0" destOrd="0" presId="urn:microsoft.com/office/officeart/2018/2/layout/IconVerticalSolidList"/>
    <dgm:cxn modelId="{BA22985C-F17E-44E3-8E4D-651BF0196729}" type="presOf" srcId="{FE0A442F-C01A-410B-88BB-7B7134822325}" destId="{AC95A7D4-015C-4943-9D21-1A415B28D0EA}" srcOrd="0" destOrd="0" presId="urn:microsoft.com/office/officeart/2018/2/layout/IconVerticalSolidList"/>
    <dgm:cxn modelId="{1900F773-7087-45D5-AA70-DD1F1A607FE9}" type="presOf" srcId="{D2EB5C4F-9062-46AD-9895-1FB8896C5A4E}" destId="{EC1AAE26-86F6-46EB-A9AA-02342D697A12}" srcOrd="0" destOrd="0" presId="urn:microsoft.com/office/officeart/2018/2/layout/IconVerticalSolidList"/>
    <dgm:cxn modelId="{4166FA78-E12D-49E6-8E3D-61B72716616E}" srcId="{D973E0FF-3C83-4A66-975B-995B88E582C2}" destId="{FE0A442F-C01A-410B-88BB-7B7134822325}" srcOrd="3" destOrd="0" parTransId="{B87C5A8E-FE66-48B3-BD8F-F269773ACF27}" sibTransId="{F1092637-AAD3-4974-8E06-AF1A92040625}"/>
    <dgm:cxn modelId="{C0CE828E-BE9D-4EAC-888E-FFFFE58E3D2A}" srcId="{D973E0FF-3C83-4A66-975B-995B88E582C2}" destId="{0BC1C339-7B8E-45EC-B2E2-3B0DCA53B9F3}" srcOrd="2" destOrd="0" parTransId="{F9A6A1E1-BF17-4F11-B9BA-4654B3415EC6}" sibTransId="{056917E2-F28C-41FC-B9F3-3CF325044D11}"/>
    <dgm:cxn modelId="{A74BF8E2-4C11-4D80-835D-0D38E2452A6F}" type="presOf" srcId="{0BC1C339-7B8E-45EC-B2E2-3B0DCA53B9F3}" destId="{17BAFE19-A61F-4FCF-AEEB-7669CDE8B362}" srcOrd="0" destOrd="0" presId="urn:microsoft.com/office/officeart/2018/2/layout/IconVerticalSolidList"/>
    <dgm:cxn modelId="{59E85FF5-2D2E-4954-B342-F8621FEDF7F1}" srcId="{D973E0FF-3C83-4A66-975B-995B88E582C2}" destId="{D2EB5C4F-9062-46AD-9895-1FB8896C5A4E}" srcOrd="4" destOrd="0" parTransId="{4AE2A3C4-76C6-4EA2-9077-B58B55A92445}" sibTransId="{EC662AB8-F298-42BF-A65B-05FF7CBF186B}"/>
    <dgm:cxn modelId="{E634C9FB-6576-4D43-8787-B3F8850AF8CC}" type="presOf" srcId="{D973E0FF-3C83-4A66-975B-995B88E582C2}" destId="{E3A75391-8584-4A62-9006-618FC5CDC7CA}" srcOrd="0" destOrd="0" presId="urn:microsoft.com/office/officeart/2018/2/layout/IconVerticalSolidList"/>
    <dgm:cxn modelId="{81ECC9FF-5CD1-4C9A-A803-BED0216FF439}" type="presParOf" srcId="{E3A75391-8584-4A62-9006-618FC5CDC7CA}" destId="{9C04A665-426E-4503-B36F-4E443D3FB25F}" srcOrd="0" destOrd="0" presId="urn:microsoft.com/office/officeart/2018/2/layout/IconVerticalSolidList"/>
    <dgm:cxn modelId="{A96F8450-0C75-4F07-83A7-35088F761BBF}" type="presParOf" srcId="{9C04A665-426E-4503-B36F-4E443D3FB25F}" destId="{146287C5-DB72-4117-9609-45A339F1399F}" srcOrd="0" destOrd="0" presId="urn:microsoft.com/office/officeart/2018/2/layout/IconVerticalSolidList"/>
    <dgm:cxn modelId="{03BB0414-F237-493C-A106-BDD8F4CEC6CA}" type="presParOf" srcId="{9C04A665-426E-4503-B36F-4E443D3FB25F}" destId="{FB658B3E-1843-414D-940A-0695C6BD345E}" srcOrd="1" destOrd="0" presId="urn:microsoft.com/office/officeart/2018/2/layout/IconVerticalSolidList"/>
    <dgm:cxn modelId="{ECCF8627-08EE-41D2-BEFD-2E65131D35BA}" type="presParOf" srcId="{9C04A665-426E-4503-B36F-4E443D3FB25F}" destId="{7D9D4AB2-2B8F-4AED-B081-79E79CAC190F}" srcOrd="2" destOrd="0" presId="urn:microsoft.com/office/officeart/2018/2/layout/IconVerticalSolidList"/>
    <dgm:cxn modelId="{9C77B858-7889-4E93-A1FA-4523BFAEB129}" type="presParOf" srcId="{9C04A665-426E-4503-B36F-4E443D3FB25F}" destId="{C1FDAD3D-43FC-4EB9-9C07-8F16BC9D801C}" srcOrd="3" destOrd="0" presId="urn:microsoft.com/office/officeart/2018/2/layout/IconVerticalSolidList"/>
    <dgm:cxn modelId="{63B6070E-43EF-44A0-B26E-3C900B299F0B}" type="presParOf" srcId="{E3A75391-8584-4A62-9006-618FC5CDC7CA}" destId="{CE44C0A9-D7E4-481F-ADA8-1163420D8BD1}" srcOrd="1" destOrd="0" presId="urn:microsoft.com/office/officeart/2018/2/layout/IconVerticalSolidList"/>
    <dgm:cxn modelId="{3B29DFA4-5F18-4A6F-9648-DCCC8468A14A}" type="presParOf" srcId="{E3A75391-8584-4A62-9006-618FC5CDC7CA}" destId="{FC138ADE-C168-4CC3-ABE4-2AB23A623934}" srcOrd="2" destOrd="0" presId="urn:microsoft.com/office/officeart/2018/2/layout/IconVerticalSolidList"/>
    <dgm:cxn modelId="{56FFFB8F-5F6B-44B3-BF5F-F5FABAE9641D}" type="presParOf" srcId="{FC138ADE-C168-4CC3-ABE4-2AB23A623934}" destId="{E1429A46-593B-49ED-B18D-88279FE080E1}" srcOrd="0" destOrd="0" presId="urn:microsoft.com/office/officeart/2018/2/layout/IconVerticalSolidList"/>
    <dgm:cxn modelId="{8EDDCDB0-A724-402D-92BB-D28A9CC288EC}" type="presParOf" srcId="{FC138ADE-C168-4CC3-ABE4-2AB23A623934}" destId="{CD3C085C-1537-406B-AB5A-D6267F083AC8}" srcOrd="1" destOrd="0" presId="urn:microsoft.com/office/officeart/2018/2/layout/IconVerticalSolidList"/>
    <dgm:cxn modelId="{6D2F8838-5574-44F2-9C29-2124FBA911FA}" type="presParOf" srcId="{FC138ADE-C168-4CC3-ABE4-2AB23A623934}" destId="{6C0B6CA3-1EE6-4B31-B624-B11F7ADE5CD9}" srcOrd="2" destOrd="0" presId="urn:microsoft.com/office/officeart/2018/2/layout/IconVerticalSolidList"/>
    <dgm:cxn modelId="{B83365FA-0E8D-49E7-8D4E-6062A5E74FD0}" type="presParOf" srcId="{FC138ADE-C168-4CC3-ABE4-2AB23A623934}" destId="{18628B39-8E86-4698-91C9-896DB21E96EB}" srcOrd="3" destOrd="0" presId="urn:microsoft.com/office/officeart/2018/2/layout/IconVerticalSolidList"/>
    <dgm:cxn modelId="{0013C975-AA6A-4065-888E-85E1F86A14E9}" type="presParOf" srcId="{E3A75391-8584-4A62-9006-618FC5CDC7CA}" destId="{5D01AF77-38F4-4D84-80C5-517C234E9994}" srcOrd="3" destOrd="0" presId="urn:microsoft.com/office/officeart/2018/2/layout/IconVerticalSolidList"/>
    <dgm:cxn modelId="{04E39D69-403C-4BA2-9DFB-5AB600A34EA5}" type="presParOf" srcId="{E3A75391-8584-4A62-9006-618FC5CDC7CA}" destId="{CFB45083-17B6-4DCB-A5D7-7AD5DE33B6A6}" srcOrd="4" destOrd="0" presId="urn:microsoft.com/office/officeart/2018/2/layout/IconVerticalSolidList"/>
    <dgm:cxn modelId="{570FA39A-831A-4C08-B709-4C7EAFEFA1E6}" type="presParOf" srcId="{CFB45083-17B6-4DCB-A5D7-7AD5DE33B6A6}" destId="{71FF5571-3886-4CAB-9A1A-A336F8E242C9}" srcOrd="0" destOrd="0" presId="urn:microsoft.com/office/officeart/2018/2/layout/IconVerticalSolidList"/>
    <dgm:cxn modelId="{1132970E-3E2A-4B5A-857E-FF0136BC2FD3}" type="presParOf" srcId="{CFB45083-17B6-4DCB-A5D7-7AD5DE33B6A6}" destId="{C4C02E02-9E1C-4926-B89F-8036E52A57E2}" srcOrd="1" destOrd="0" presId="urn:microsoft.com/office/officeart/2018/2/layout/IconVerticalSolidList"/>
    <dgm:cxn modelId="{A3194D6D-2BD9-4E60-9DEE-1FFDFB9C346A}" type="presParOf" srcId="{CFB45083-17B6-4DCB-A5D7-7AD5DE33B6A6}" destId="{EEA09978-A74B-42AD-A008-E47F11CA0549}" srcOrd="2" destOrd="0" presId="urn:microsoft.com/office/officeart/2018/2/layout/IconVerticalSolidList"/>
    <dgm:cxn modelId="{F0AE8D5E-B07C-4F02-99B2-8F0E7D13D4E5}" type="presParOf" srcId="{CFB45083-17B6-4DCB-A5D7-7AD5DE33B6A6}" destId="{17BAFE19-A61F-4FCF-AEEB-7669CDE8B362}" srcOrd="3" destOrd="0" presId="urn:microsoft.com/office/officeart/2018/2/layout/IconVerticalSolidList"/>
    <dgm:cxn modelId="{F40D2591-A733-4809-BF74-873F4FB35AE7}" type="presParOf" srcId="{E3A75391-8584-4A62-9006-618FC5CDC7CA}" destId="{B72B2EB8-13EA-4AA6-A5C5-C8349219AAF4}" srcOrd="5" destOrd="0" presId="urn:microsoft.com/office/officeart/2018/2/layout/IconVerticalSolidList"/>
    <dgm:cxn modelId="{AD0B73FE-527D-476B-8040-6FC27356B1AA}" type="presParOf" srcId="{E3A75391-8584-4A62-9006-618FC5CDC7CA}" destId="{CC8E9F7D-AC27-49DF-B1DD-8A5DC6AF12E8}" srcOrd="6" destOrd="0" presId="urn:microsoft.com/office/officeart/2018/2/layout/IconVerticalSolidList"/>
    <dgm:cxn modelId="{A423CFAC-5B7F-4451-AC0D-B070A8FA70C6}" type="presParOf" srcId="{CC8E9F7D-AC27-49DF-B1DD-8A5DC6AF12E8}" destId="{514C2674-1754-44F8-89BF-0DD7A15BB3C4}" srcOrd="0" destOrd="0" presId="urn:microsoft.com/office/officeart/2018/2/layout/IconVerticalSolidList"/>
    <dgm:cxn modelId="{90C4C7DC-5F5D-4E8E-965F-9527378696F1}" type="presParOf" srcId="{CC8E9F7D-AC27-49DF-B1DD-8A5DC6AF12E8}" destId="{C0108020-6FA8-41A7-B786-2E22193F9CFE}" srcOrd="1" destOrd="0" presId="urn:microsoft.com/office/officeart/2018/2/layout/IconVerticalSolidList"/>
    <dgm:cxn modelId="{13BEA5A5-D257-4004-99D5-1272FEA5E541}" type="presParOf" srcId="{CC8E9F7D-AC27-49DF-B1DD-8A5DC6AF12E8}" destId="{A6481F74-17EB-41AA-8E0B-AC3A25EA4CD2}" srcOrd="2" destOrd="0" presId="urn:microsoft.com/office/officeart/2018/2/layout/IconVerticalSolidList"/>
    <dgm:cxn modelId="{C238B3F2-64A0-423F-A445-6BA9D1704E77}" type="presParOf" srcId="{CC8E9F7D-AC27-49DF-B1DD-8A5DC6AF12E8}" destId="{AC95A7D4-015C-4943-9D21-1A415B28D0EA}" srcOrd="3" destOrd="0" presId="urn:microsoft.com/office/officeart/2018/2/layout/IconVerticalSolidList"/>
    <dgm:cxn modelId="{CFAC16FB-3961-4239-B909-546A0CAC8DCC}" type="presParOf" srcId="{E3A75391-8584-4A62-9006-618FC5CDC7CA}" destId="{4E8FC36C-2EF3-4CD2-A852-0AF6FE1C967B}" srcOrd="7" destOrd="0" presId="urn:microsoft.com/office/officeart/2018/2/layout/IconVerticalSolidList"/>
    <dgm:cxn modelId="{408333C8-C590-45A7-876B-768B981B2ABE}" type="presParOf" srcId="{E3A75391-8584-4A62-9006-618FC5CDC7CA}" destId="{68BEEC66-8829-4F6D-ACC5-CE18C485D655}" srcOrd="8" destOrd="0" presId="urn:microsoft.com/office/officeart/2018/2/layout/IconVerticalSolidList"/>
    <dgm:cxn modelId="{898239FE-A62C-483A-9FC8-01B37B4F3849}" type="presParOf" srcId="{68BEEC66-8829-4F6D-ACC5-CE18C485D655}" destId="{0EE1B274-B77E-42EE-B574-4CDF0628E8BA}" srcOrd="0" destOrd="0" presId="urn:microsoft.com/office/officeart/2018/2/layout/IconVerticalSolidList"/>
    <dgm:cxn modelId="{6A40D3EA-28A3-4784-B5CA-2B403906E7EB}" type="presParOf" srcId="{68BEEC66-8829-4F6D-ACC5-CE18C485D655}" destId="{2C10408B-039A-4999-B799-E34E385EFBFC}" srcOrd="1" destOrd="0" presId="urn:microsoft.com/office/officeart/2018/2/layout/IconVerticalSolidList"/>
    <dgm:cxn modelId="{DF1588C0-E130-489F-82EB-FA112920B735}" type="presParOf" srcId="{68BEEC66-8829-4F6D-ACC5-CE18C485D655}" destId="{BD2D0556-A9C4-4A6F-9BF5-F68C16FB3B8C}" srcOrd="2" destOrd="0" presId="urn:microsoft.com/office/officeart/2018/2/layout/IconVerticalSolidList"/>
    <dgm:cxn modelId="{165754C5-0188-4E03-994C-5DAEB604C438}" type="presParOf" srcId="{68BEEC66-8829-4F6D-ACC5-CE18C485D655}" destId="{EC1AAE26-86F6-46EB-A9AA-02342D697A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434B-4528-4D7B-85AA-BE7546EA4006}">
      <dsp:nvSpPr>
        <dsp:cNvPr id="0" name=""/>
        <dsp:cNvSpPr/>
      </dsp:nvSpPr>
      <dsp:spPr>
        <a:xfrm>
          <a:off x="0" y="0"/>
          <a:ext cx="9826203" cy="62816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t>Interoperability Updates</a:t>
          </a:r>
        </a:p>
      </dsp:txBody>
      <dsp:txXfrm>
        <a:off x="30664" y="30664"/>
        <a:ext cx="9764875" cy="566837"/>
      </dsp:txXfrm>
    </dsp:sp>
    <dsp:sp modelId="{EBF2637C-5809-43AE-BC2F-B0FFA05A9CBD}">
      <dsp:nvSpPr>
        <dsp:cNvPr id="0" name=""/>
        <dsp:cNvSpPr/>
      </dsp:nvSpPr>
      <dsp:spPr>
        <a:xfrm>
          <a:off x="0" y="642600"/>
          <a:ext cx="9826203" cy="106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98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New functionality added to NEDSS to help with case uploads</a:t>
          </a:r>
        </a:p>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PHDCs and RPA updates</a:t>
          </a:r>
        </a:p>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THISIS Updates</a:t>
          </a:r>
        </a:p>
      </dsp:txBody>
      <dsp:txXfrm>
        <a:off x="0" y="642600"/>
        <a:ext cx="9826203" cy="1065732"/>
      </dsp:txXfrm>
    </dsp:sp>
    <dsp:sp modelId="{D1E73715-9896-420A-9FAB-E42E236044B4}">
      <dsp:nvSpPr>
        <dsp:cNvPr id="0" name=""/>
        <dsp:cNvSpPr/>
      </dsp:nvSpPr>
      <dsp:spPr>
        <a:xfrm>
          <a:off x="0" y="1583726"/>
          <a:ext cx="9826203" cy="60252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t>Added Enhancements to NEDSS</a:t>
          </a:r>
        </a:p>
      </dsp:txBody>
      <dsp:txXfrm>
        <a:off x="29413" y="1613139"/>
        <a:ext cx="9767377" cy="543700"/>
      </dsp:txXfrm>
    </dsp:sp>
    <dsp:sp modelId="{C0AB2E1C-D3FB-4DC0-B355-409E69F0ECF1}">
      <dsp:nvSpPr>
        <dsp:cNvPr id="0" name=""/>
        <dsp:cNvSpPr/>
      </dsp:nvSpPr>
      <dsp:spPr>
        <a:xfrm>
          <a:off x="0" y="2211550"/>
          <a:ext cx="982620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98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CSV bulk upload function via NEDSS UI</a:t>
          </a:r>
        </a:p>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Legacy pages converted to </a:t>
          </a:r>
          <a:r>
            <a:rPr lang="en-US" sz="1400" kern="1200" dirty="0" err="1">
              <a:solidFill>
                <a:schemeClr val="bg1">
                  <a:lumMod val="85000"/>
                </a:schemeClr>
              </a:solidFill>
            </a:rPr>
            <a:t>pagebuilders</a:t>
          </a:r>
          <a:endParaRPr lang="en-US" sz="1400" kern="1200" dirty="0">
            <a:solidFill>
              <a:schemeClr val="bg1">
                <a:lumMod val="85000"/>
              </a:schemeClr>
            </a:solidFill>
          </a:endParaRPr>
        </a:p>
      </dsp:txBody>
      <dsp:txXfrm>
        <a:off x="0" y="2211550"/>
        <a:ext cx="9826203" cy="1059840"/>
      </dsp:txXfrm>
    </dsp:sp>
    <dsp:sp modelId="{2448B23F-C2B4-4285-9EA0-1622D1D52C12}">
      <dsp:nvSpPr>
        <dsp:cNvPr id="0" name=""/>
        <dsp:cNvSpPr/>
      </dsp:nvSpPr>
      <dsp:spPr>
        <a:xfrm>
          <a:off x="0" y="2881455"/>
          <a:ext cx="9826203" cy="620054"/>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Upcoming NEDSS Enhancements</a:t>
          </a:r>
        </a:p>
      </dsp:txBody>
      <dsp:txXfrm>
        <a:off x="30269" y="2911724"/>
        <a:ext cx="9765665" cy="559516"/>
      </dsp:txXfrm>
    </dsp:sp>
    <dsp:sp modelId="{48CDE7F5-1C28-45DA-A75B-6A3DDB146A1F}">
      <dsp:nvSpPr>
        <dsp:cNvPr id="0" name=""/>
        <dsp:cNvSpPr/>
      </dsp:nvSpPr>
      <dsp:spPr>
        <a:xfrm>
          <a:off x="0" y="3593602"/>
          <a:ext cx="982620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98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NEDSS UI redesign</a:t>
          </a:r>
        </a:p>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ETL enhancements</a:t>
          </a:r>
        </a:p>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Condition page conversions</a:t>
          </a:r>
        </a:p>
        <a:p>
          <a:pPr marL="114300" lvl="1" indent="-114300" algn="l" defTabSz="622300">
            <a:lnSpc>
              <a:spcPct val="90000"/>
            </a:lnSpc>
            <a:spcBef>
              <a:spcPct val="0"/>
            </a:spcBef>
            <a:spcAft>
              <a:spcPct val="20000"/>
            </a:spcAft>
            <a:buChar char="•"/>
          </a:pPr>
          <a:r>
            <a:rPr lang="en-US" sz="1400" kern="1200" dirty="0">
              <a:solidFill>
                <a:schemeClr val="bg1">
                  <a:lumMod val="85000"/>
                </a:schemeClr>
              </a:solidFill>
            </a:rPr>
            <a:t>Other new functionality </a:t>
          </a:r>
        </a:p>
      </dsp:txBody>
      <dsp:txXfrm>
        <a:off x="0" y="3593602"/>
        <a:ext cx="9826203" cy="105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665AE-8066-421C-9242-9302EDA0AA30}">
      <dsp:nvSpPr>
        <dsp:cNvPr id="0" name=""/>
        <dsp:cNvSpPr/>
      </dsp:nvSpPr>
      <dsp:spPr>
        <a:xfrm>
          <a:off x="0" y="187101"/>
          <a:ext cx="3229074" cy="193744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Upgrade the NEDSS architecture with more modern technologies</a:t>
          </a:r>
        </a:p>
      </dsp:txBody>
      <dsp:txXfrm>
        <a:off x="0" y="187101"/>
        <a:ext cx="3229074" cy="1937444"/>
      </dsp:txXfrm>
    </dsp:sp>
    <dsp:sp modelId="{1AB2116D-1F7C-4AFA-83A9-2957B53F5B5C}">
      <dsp:nvSpPr>
        <dsp:cNvPr id="0" name=""/>
        <dsp:cNvSpPr/>
      </dsp:nvSpPr>
      <dsp:spPr>
        <a:xfrm>
          <a:off x="3551981" y="187101"/>
          <a:ext cx="3229074" cy="1937444"/>
        </a:xfrm>
        <a:prstGeom prst="rect">
          <a:avLst/>
        </a:prstGeom>
        <a:gradFill rotWithShape="0">
          <a:gsLst>
            <a:gs pos="0">
              <a:schemeClr val="accent2">
                <a:hueOff val="1398981"/>
                <a:satOff val="4365"/>
                <a:lumOff val="-2000"/>
                <a:alphaOff val="0"/>
                <a:lumMod val="110000"/>
                <a:satMod val="105000"/>
                <a:tint val="67000"/>
              </a:schemeClr>
            </a:gs>
            <a:gs pos="50000">
              <a:schemeClr val="accent2">
                <a:hueOff val="1398981"/>
                <a:satOff val="4365"/>
                <a:lumOff val="-2000"/>
                <a:alphaOff val="0"/>
                <a:lumMod val="105000"/>
                <a:satMod val="103000"/>
                <a:tint val="73000"/>
              </a:schemeClr>
            </a:gs>
            <a:gs pos="100000">
              <a:schemeClr val="accent2">
                <a:hueOff val="1398981"/>
                <a:satOff val="4365"/>
                <a:lumOff val="-2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Reskin NEDSS User Interface (UI) to a more modern look and feel</a:t>
          </a:r>
        </a:p>
      </dsp:txBody>
      <dsp:txXfrm>
        <a:off x="3551981" y="187101"/>
        <a:ext cx="3229074" cy="1937444"/>
      </dsp:txXfrm>
    </dsp:sp>
    <dsp:sp modelId="{385C95BD-D477-479C-A89A-030A83F99E2C}">
      <dsp:nvSpPr>
        <dsp:cNvPr id="0" name=""/>
        <dsp:cNvSpPr/>
      </dsp:nvSpPr>
      <dsp:spPr>
        <a:xfrm>
          <a:off x="7103963" y="187101"/>
          <a:ext cx="3229074" cy="1937444"/>
        </a:xfrm>
        <a:prstGeom prst="rect">
          <a:avLst/>
        </a:prstGeom>
        <a:gradFill rotWithShape="0">
          <a:gsLst>
            <a:gs pos="0">
              <a:schemeClr val="accent2">
                <a:hueOff val="2797961"/>
                <a:satOff val="8729"/>
                <a:lumOff val="-4000"/>
                <a:alphaOff val="0"/>
                <a:lumMod val="110000"/>
                <a:satMod val="105000"/>
                <a:tint val="67000"/>
              </a:schemeClr>
            </a:gs>
            <a:gs pos="50000">
              <a:schemeClr val="accent2">
                <a:hueOff val="2797961"/>
                <a:satOff val="8729"/>
                <a:lumOff val="-4000"/>
                <a:alphaOff val="0"/>
                <a:lumMod val="105000"/>
                <a:satMod val="103000"/>
                <a:tint val="73000"/>
              </a:schemeClr>
            </a:gs>
            <a:gs pos="100000">
              <a:schemeClr val="accent2">
                <a:hueOff val="2797961"/>
                <a:satOff val="8729"/>
                <a:lumOff val="-4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Adhere to compliance and accessibility guidelines</a:t>
          </a:r>
        </a:p>
      </dsp:txBody>
      <dsp:txXfrm>
        <a:off x="7103963" y="187101"/>
        <a:ext cx="3229074" cy="1937444"/>
      </dsp:txXfrm>
    </dsp:sp>
    <dsp:sp modelId="{469E27DC-3051-4D10-B926-443BEE0A24AD}">
      <dsp:nvSpPr>
        <dsp:cNvPr id="0" name=""/>
        <dsp:cNvSpPr/>
      </dsp:nvSpPr>
      <dsp:spPr>
        <a:xfrm>
          <a:off x="0" y="2447453"/>
          <a:ext cx="3229074" cy="1937444"/>
        </a:xfrm>
        <a:prstGeom prst="rect">
          <a:avLst/>
        </a:prstGeom>
        <a:gradFill rotWithShape="0">
          <a:gsLst>
            <a:gs pos="0">
              <a:schemeClr val="accent2">
                <a:hueOff val="4196942"/>
                <a:satOff val="13094"/>
                <a:lumOff val="-6000"/>
                <a:alphaOff val="0"/>
                <a:lumMod val="110000"/>
                <a:satMod val="105000"/>
                <a:tint val="67000"/>
              </a:schemeClr>
            </a:gs>
            <a:gs pos="50000">
              <a:schemeClr val="accent2">
                <a:hueOff val="4196942"/>
                <a:satOff val="13094"/>
                <a:lumOff val="-6000"/>
                <a:alphaOff val="0"/>
                <a:lumMod val="105000"/>
                <a:satMod val="103000"/>
                <a:tint val="73000"/>
              </a:schemeClr>
            </a:gs>
            <a:gs pos="100000">
              <a:schemeClr val="accent2">
                <a:hueOff val="4196942"/>
                <a:satOff val="13094"/>
                <a:lumOff val="-6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Better handle special characters entered in the UI</a:t>
          </a:r>
        </a:p>
      </dsp:txBody>
      <dsp:txXfrm>
        <a:off x="0" y="2447453"/>
        <a:ext cx="3229074" cy="1937444"/>
      </dsp:txXfrm>
    </dsp:sp>
    <dsp:sp modelId="{D8208968-28C5-4B86-88E5-4BBF7E5D0203}">
      <dsp:nvSpPr>
        <dsp:cNvPr id="0" name=""/>
        <dsp:cNvSpPr/>
      </dsp:nvSpPr>
      <dsp:spPr>
        <a:xfrm>
          <a:off x="3551981" y="2447453"/>
          <a:ext cx="3229074" cy="1937444"/>
        </a:xfrm>
        <a:prstGeom prst="rect">
          <a:avLst/>
        </a:prstGeom>
        <a:gradFill rotWithShape="0">
          <a:gsLst>
            <a:gs pos="0">
              <a:schemeClr val="accent2">
                <a:hueOff val="5595922"/>
                <a:satOff val="17458"/>
                <a:lumOff val="-8000"/>
                <a:alphaOff val="0"/>
                <a:lumMod val="110000"/>
                <a:satMod val="105000"/>
                <a:tint val="67000"/>
              </a:schemeClr>
            </a:gs>
            <a:gs pos="50000">
              <a:schemeClr val="accent2">
                <a:hueOff val="5595922"/>
                <a:satOff val="17458"/>
                <a:lumOff val="-8000"/>
                <a:alphaOff val="0"/>
                <a:lumMod val="105000"/>
                <a:satMod val="103000"/>
                <a:tint val="73000"/>
              </a:schemeClr>
            </a:gs>
            <a:gs pos="100000">
              <a:schemeClr val="accent2">
                <a:hueOff val="5595922"/>
                <a:satOff val="17458"/>
                <a:lumOff val="-8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Allow users to use the back button when using the NEDSS UI</a:t>
          </a:r>
        </a:p>
      </dsp:txBody>
      <dsp:txXfrm>
        <a:off x="3551981" y="2447453"/>
        <a:ext cx="3229074" cy="1937444"/>
      </dsp:txXfrm>
    </dsp:sp>
    <dsp:sp modelId="{265B8326-AD15-4089-BFF1-8E92AB12C2EE}">
      <dsp:nvSpPr>
        <dsp:cNvPr id="0" name=""/>
        <dsp:cNvSpPr/>
      </dsp:nvSpPr>
      <dsp:spPr>
        <a:xfrm>
          <a:off x="7103963" y="2447453"/>
          <a:ext cx="3229074" cy="1937444"/>
        </a:xfrm>
        <a:prstGeom prst="rect">
          <a:avLst/>
        </a:prstGeom>
        <a:gradFill rotWithShape="0">
          <a:gsLst>
            <a:gs pos="0">
              <a:schemeClr val="accent2">
                <a:hueOff val="6994903"/>
                <a:satOff val="21823"/>
                <a:lumOff val="-10000"/>
                <a:alphaOff val="0"/>
                <a:lumMod val="110000"/>
                <a:satMod val="105000"/>
                <a:tint val="67000"/>
              </a:schemeClr>
            </a:gs>
            <a:gs pos="50000">
              <a:schemeClr val="accent2">
                <a:hueOff val="6994903"/>
                <a:satOff val="21823"/>
                <a:lumOff val="-10000"/>
                <a:alphaOff val="0"/>
                <a:lumMod val="105000"/>
                <a:satMod val="103000"/>
                <a:tint val="73000"/>
              </a:schemeClr>
            </a:gs>
            <a:gs pos="100000">
              <a:schemeClr val="accent2">
                <a:hueOff val="6994903"/>
                <a:satOff val="21823"/>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Allow users to open multiple tabs in the same browser while entering data into NEDSS under the same user login.</a:t>
          </a:r>
        </a:p>
      </dsp:txBody>
      <dsp:txXfrm>
        <a:off x="7103963" y="2447453"/>
        <a:ext cx="3229074" cy="1937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287C5-DB72-4117-9609-45A339F1399F}">
      <dsp:nvSpPr>
        <dsp:cNvPr id="0" name=""/>
        <dsp:cNvSpPr/>
      </dsp:nvSpPr>
      <dsp:spPr>
        <a:xfrm>
          <a:off x="0" y="3429"/>
          <a:ext cx="9510713" cy="730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8B3E-1843-414D-940A-0695C6BD345E}">
      <dsp:nvSpPr>
        <dsp:cNvPr id="0" name=""/>
        <dsp:cNvSpPr/>
      </dsp:nvSpPr>
      <dsp:spPr>
        <a:xfrm>
          <a:off x="220955" y="167775"/>
          <a:ext cx="401736" cy="4017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FDAD3D-43FC-4EB9-9C07-8F16BC9D801C}">
      <dsp:nvSpPr>
        <dsp:cNvPr id="0" name=""/>
        <dsp:cNvSpPr/>
      </dsp:nvSpPr>
      <dsp:spPr>
        <a:xfrm>
          <a:off x="843646" y="3429"/>
          <a:ext cx="8667066" cy="7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04" tIns="77304" rIns="77304" bIns="77304" numCol="1" spcCol="1270" anchor="ctr" anchorCtr="0">
          <a:noAutofit/>
        </a:bodyPr>
        <a:lstStyle/>
        <a:p>
          <a:pPr marL="0" lvl="0" indent="0" algn="l" defTabSz="844550">
            <a:lnSpc>
              <a:spcPct val="90000"/>
            </a:lnSpc>
            <a:spcBef>
              <a:spcPct val="0"/>
            </a:spcBef>
            <a:spcAft>
              <a:spcPct val="35000"/>
            </a:spcAft>
            <a:buNone/>
          </a:pPr>
          <a:r>
            <a:rPr lang="en-US" sz="1900" kern="1200"/>
            <a:t>NEDSS Database cleanup activities</a:t>
          </a:r>
        </a:p>
      </dsp:txBody>
      <dsp:txXfrm>
        <a:off x="843646" y="3429"/>
        <a:ext cx="8667066" cy="730429"/>
      </dsp:txXfrm>
    </dsp:sp>
    <dsp:sp modelId="{E1429A46-593B-49ED-B18D-88279FE080E1}">
      <dsp:nvSpPr>
        <dsp:cNvPr id="0" name=""/>
        <dsp:cNvSpPr/>
      </dsp:nvSpPr>
      <dsp:spPr>
        <a:xfrm>
          <a:off x="0" y="916466"/>
          <a:ext cx="9510713" cy="730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C085C-1537-406B-AB5A-D6267F083AC8}">
      <dsp:nvSpPr>
        <dsp:cNvPr id="0" name=""/>
        <dsp:cNvSpPr/>
      </dsp:nvSpPr>
      <dsp:spPr>
        <a:xfrm>
          <a:off x="220955" y="1080813"/>
          <a:ext cx="401736" cy="4017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28B39-8E86-4698-91C9-896DB21E96EB}">
      <dsp:nvSpPr>
        <dsp:cNvPr id="0" name=""/>
        <dsp:cNvSpPr/>
      </dsp:nvSpPr>
      <dsp:spPr>
        <a:xfrm>
          <a:off x="843646" y="916466"/>
          <a:ext cx="8667066" cy="7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04" tIns="77304" rIns="77304" bIns="77304" numCol="1" spcCol="1270" anchor="ctr" anchorCtr="0">
          <a:noAutofit/>
        </a:bodyPr>
        <a:lstStyle/>
        <a:p>
          <a:pPr marL="0" lvl="0" indent="0" algn="l" defTabSz="844550">
            <a:lnSpc>
              <a:spcPct val="90000"/>
            </a:lnSpc>
            <a:spcBef>
              <a:spcPct val="0"/>
            </a:spcBef>
            <a:spcAft>
              <a:spcPct val="35000"/>
            </a:spcAft>
            <a:buNone/>
          </a:pPr>
          <a:r>
            <a:rPr lang="en-US" sz="1900" kern="1200"/>
            <a:t>Upgrading eICR version and mappings</a:t>
          </a:r>
        </a:p>
      </dsp:txBody>
      <dsp:txXfrm>
        <a:off x="843646" y="916466"/>
        <a:ext cx="8667066" cy="730429"/>
      </dsp:txXfrm>
    </dsp:sp>
    <dsp:sp modelId="{71FF5571-3886-4CAB-9A1A-A336F8E242C9}">
      <dsp:nvSpPr>
        <dsp:cNvPr id="0" name=""/>
        <dsp:cNvSpPr/>
      </dsp:nvSpPr>
      <dsp:spPr>
        <a:xfrm>
          <a:off x="0" y="1829504"/>
          <a:ext cx="9510713" cy="730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02E02-9E1C-4926-B89F-8036E52A57E2}">
      <dsp:nvSpPr>
        <dsp:cNvPr id="0" name=""/>
        <dsp:cNvSpPr/>
      </dsp:nvSpPr>
      <dsp:spPr>
        <a:xfrm>
          <a:off x="220955" y="1993850"/>
          <a:ext cx="401736" cy="4017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BAFE19-A61F-4FCF-AEEB-7669CDE8B362}">
      <dsp:nvSpPr>
        <dsp:cNvPr id="0" name=""/>
        <dsp:cNvSpPr/>
      </dsp:nvSpPr>
      <dsp:spPr>
        <a:xfrm>
          <a:off x="843646" y="1829504"/>
          <a:ext cx="8667066" cy="7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04" tIns="77304" rIns="77304" bIns="77304" numCol="1" spcCol="1270" anchor="ctr" anchorCtr="0">
          <a:noAutofit/>
        </a:bodyPr>
        <a:lstStyle/>
        <a:p>
          <a:pPr marL="0" lvl="0" indent="0" algn="l" defTabSz="844550">
            <a:lnSpc>
              <a:spcPct val="90000"/>
            </a:lnSpc>
            <a:spcBef>
              <a:spcPct val="0"/>
            </a:spcBef>
            <a:spcAft>
              <a:spcPct val="35000"/>
            </a:spcAft>
            <a:buNone/>
          </a:pPr>
          <a:r>
            <a:rPr lang="en-US" sz="1900" kern="1200"/>
            <a:t>Developing more efficient mapping tables via the UI in NEDSS</a:t>
          </a:r>
        </a:p>
      </dsp:txBody>
      <dsp:txXfrm>
        <a:off x="843646" y="1829504"/>
        <a:ext cx="8667066" cy="730429"/>
      </dsp:txXfrm>
    </dsp:sp>
    <dsp:sp modelId="{514C2674-1754-44F8-89BF-0DD7A15BB3C4}">
      <dsp:nvSpPr>
        <dsp:cNvPr id="0" name=""/>
        <dsp:cNvSpPr/>
      </dsp:nvSpPr>
      <dsp:spPr>
        <a:xfrm>
          <a:off x="0" y="2742541"/>
          <a:ext cx="9510713" cy="730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08020-6FA8-41A7-B786-2E22193F9CFE}">
      <dsp:nvSpPr>
        <dsp:cNvPr id="0" name=""/>
        <dsp:cNvSpPr/>
      </dsp:nvSpPr>
      <dsp:spPr>
        <a:xfrm>
          <a:off x="220955" y="2906888"/>
          <a:ext cx="401736" cy="4017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95A7D4-015C-4943-9D21-1A415B28D0EA}">
      <dsp:nvSpPr>
        <dsp:cNvPr id="0" name=""/>
        <dsp:cNvSpPr/>
      </dsp:nvSpPr>
      <dsp:spPr>
        <a:xfrm>
          <a:off x="843646" y="2742541"/>
          <a:ext cx="8667066" cy="7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04" tIns="77304" rIns="77304" bIns="77304" numCol="1" spcCol="1270" anchor="ctr" anchorCtr="0">
          <a:noAutofit/>
        </a:bodyPr>
        <a:lstStyle/>
        <a:p>
          <a:pPr marL="0" lvl="0" indent="0" algn="l" defTabSz="844550">
            <a:lnSpc>
              <a:spcPct val="90000"/>
            </a:lnSpc>
            <a:spcBef>
              <a:spcPct val="0"/>
            </a:spcBef>
            <a:spcAft>
              <a:spcPct val="35000"/>
            </a:spcAft>
            <a:buNone/>
          </a:pPr>
          <a:r>
            <a:rPr lang="en-US" sz="1900" kern="1200"/>
            <a:t>Enhancing the performance of queues</a:t>
          </a:r>
        </a:p>
      </dsp:txBody>
      <dsp:txXfrm>
        <a:off x="843646" y="2742541"/>
        <a:ext cx="8667066" cy="730429"/>
      </dsp:txXfrm>
    </dsp:sp>
    <dsp:sp modelId="{0EE1B274-B77E-42EE-B574-4CDF0628E8BA}">
      <dsp:nvSpPr>
        <dsp:cNvPr id="0" name=""/>
        <dsp:cNvSpPr/>
      </dsp:nvSpPr>
      <dsp:spPr>
        <a:xfrm>
          <a:off x="0" y="3655578"/>
          <a:ext cx="9510713" cy="7304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0408B-039A-4999-B799-E34E385EFBFC}">
      <dsp:nvSpPr>
        <dsp:cNvPr id="0" name=""/>
        <dsp:cNvSpPr/>
      </dsp:nvSpPr>
      <dsp:spPr>
        <a:xfrm>
          <a:off x="220955" y="3819925"/>
          <a:ext cx="401736" cy="4017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AAE26-86F6-46EB-A9AA-02342D697A12}">
      <dsp:nvSpPr>
        <dsp:cNvPr id="0" name=""/>
        <dsp:cNvSpPr/>
      </dsp:nvSpPr>
      <dsp:spPr>
        <a:xfrm>
          <a:off x="843646" y="3655578"/>
          <a:ext cx="8667066" cy="73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04" tIns="77304" rIns="77304" bIns="77304" numCol="1" spcCol="1270" anchor="ctr" anchorCtr="0">
          <a:noAutofit/>
        </a:bodyPr>
        <a:lstStyle/>
        <a:p>
          <a:pPr marL="0" lvl="0" indent="0" algn="l" defTabSz="844550">
            <a:lnSpc>
              <a:spcPct val="90000"/>
            </a:lnSpc>
            <a:spcBef>
              <a:spcPct val="0"/>
            </a:spcBef>
            <a:spcAft>
              <a:spcPct val="35000"/>
            </a:spcAft>
            <a:buNone/>
          </a:pPr>
          <a:r>
            <a:rPr lang="en-US" sz="1900" kern="1200"/>
            <a:t>Improving the patient matching logic in NEDSS</a:t>
          </a:r>
        </a:p>
      </dsp:txBody>
      <dsp:txXfrm>
        <a:off x="843646" y="3655578"/>
        <a:ext cx="8667066" cy="7304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DA924-E394-4835-BE7C-30282E6C75E7}"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8356B-F44D-40AF-A081-0DA75618BC83}" type="slidenum">
              <a:rPr lang="en-US" smtClean="0"/>
              <a:t>‹#›</a:t>
            </a:fld>
            <a:endParaRPr lang="en-US"/>
          </a:p>
        </p:txBody>
      </p:sp>
    </p:spTree>
    <p:extLst>
      <p:ext uri="{BB962C8B-B14F-4D97-AF65-F5344CB8AC3E}">
        <p14:creationId xmlns:p14="http://schemas.microsoft.com/office/powerpoint/2010/main" val="371272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22167"/>
                </a:solidFill>
                <a:effectLst/>
                <a:uLnTx/>
                <a:uFillTx/>
                <a:latin typeface="Verdana"/>
                <a:ea typeface="+mn-ea"/>
                <a:cs typeface="+mn-cs"/>
              </a:rPr>
              <a:t>Slide </a:t>
            </a:r>
            <a:fld id="{29DE756F-184F-4D3A-B7EF-A08AD88F334E}"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196731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functionality to improve the interoperability in NEDSS between other local health departments is the bulk upload of new case and updates via the UI. This is brand new functionality that allows users with permission to create templates and upload new cases or updates existing cases. PHID is in the process of working on an implementation guide for locals that will have all of the templates and data dictionaries available to be sure there is standardization among all conditions and jurisdictions. A demo will be scheduled and guidance sent out soon once all templates have been confirmed. </a:t>
            </a:r>
          </a:p>
        </p:txBody>
      </p:sp>
      <p:sp>
        <p:nvSpPr>
          <p:cNvPr id="4" name="Slide Number Placeholder 3"/>
          <p:cNvSpPr>
            <a:spLocks noGrp="1"/>
          </p:cNvSpPr>
          <p:nvPr>
            <p:ph type="sldNum" sz="quarter" idx="5"/>
          </p:nvPr>
        </p:nvSpPr>
        <p:spPr/>
        <p:txBody>
          <a:bodyPr/>
          <a:lstStyle/>
          <a:p>
            <a:fld id="{8198356B-F44D-40AF-A081-0DA75618BC83}" type="slidenum">
              <a:rPr lang="en-US" smtClean="0"/>
              <a:t>7</a:t>
            </a:fld>
            <a:endParaRPr lang="en-US"/>
          </a:p>
        </p:txBody>
      </p:sp>
    </p:spTree>
    <p:extLst>
      <p:ext uri="{BB962C8B-B14F-4D97-AF65-F5344CB8AC3E}">
        <p14:creationId xmlns:p14="http://schemas.microsoft.com/office/powerpoint/2010/main" val="317266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out of 3 was deployed last February 2025 that included this list of conditions. Many included in that first phase were inactive conditions, but we still had to move them over to the new format and out of legacy formats before upgrading the UI.  Measles, Avian Influenza and Melioidosis disease specific pages were all added over the last several months. </a:t>
            </a:r>
            <a:r>
              <a:rPr lang="en-US" dirty="0" err="1"/>
              <a:t>Cronobacter</a:t>
            </a:r>
            <a:r>
              <a:rPr lang="en-US" dirty="0"/>
              <a:t>, </a:t>
            </a:r>
            <a:r>
              <a:rPr lang="en-US" dirty="0" err="1"/>
              <a:t>Cyclosporosis</a:t>
            </a:r>
            <a:r>
              <a:rPr lang="en-US" dirty="0"/>
              <a:t> and STEC disease specific pages will be added in the next month to NEDSS.</a:t>
            </a:r>
          </a:p>
        </p:txBody>
      </p:sp>
      <p:sp>
        <p:nvSpPr>
          <p:cNvPr id="4" name="Slide Number Placeholder 3"/>
          <p:cNvSpPr>
            <a:spLocks noGrp="1"/>
          </p:cNvSpPr>
          <p:nvPr>
            <p:ph type="sldNum" sz="quarter" idx="5"/>
          </p:nvPr>
        </p:nvSpPr>
        <p:spPr/>
        <p:txBody>
          <a:bodyPr/>
          <a:lstStyle/>
          <a:p>
            <a:fld id="{8198356B-F44D-40AF-A081-0DA75618BC83}" type="slidenum">
              <a:rPr lang="en-US" smtClean="0"/>
              <a:t>8</a:t>
            </a:fld>
            <a:endParaRPr lang="en-US"/>
          </a:p>
        </p:txBody>
      </p:sp>
    </p:spTree>
    <p:extLst>
      <p:ext uri="{BB962C8B-B14F-4D97-AF65-F5344CB8AC3E}">
        <p14:creationId xmlns:p14="http://schemas.microsoft.com/office/powerpoint/2010/main" val="155781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continuing the page conversion and have 2 more phases to get through over the next few months. ALL pages need to be moved to the new page builder formats (as you can see here), so they can all be reskinned with the investigation pages. These are all moving to just a generic page just to get them out of that legacy format. Any customizations of the pages will be planned after the conversion is completed. </a:t>
            </a:r>
          </a:p>
        </p:txBody>
      </p:sp>
      <p:sp>
        <p:nvSpPr>
          <p:cNvPr id="4" name="Slide Number Placeholder 3"/>
          <p:cNvSpPr>
            <a:spLocks noGrp="1"/>
          </p:cNvSpPr>
          <p:nvPr>
            <p:ph type="sldNum" sz="quarter" idx="5"/>
          </p:nvPr>
        </p:nvSpPr>
        <p:spPr/>
        <p:txBody>
          <a:bodyPr/>
          <a:lstStyle/>
          <a:p>
            <a:fld id="{8198356B-F44D-40AF-A081-0DA75618BC83}" type="slidenum">
              <a:rPr lang="en-US" smtClean="0"/>
              <a:t>10</a:t>
            </a:fld>
            <a:endParaRPr lang="en-US"/>
          </a:p>
        </p:txBody>
      </p:sp>
    </p:spTree>
    <p:extLst>
      <p:ext uri="{BB962C8B-B14F-4D97-AF65-F5344CB8AC3E}">
        <p14:creationId xmlns:p14="http://schemas.microsoft.com/office/powerpoint/2010/main" val="299880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upload cases in the new bulk upload functionality and complete the redesign, the pages need to be in the new page builder formats. They also have to all be in this format by May 2026 so the first phases of the UI redesign can be deployed. The phase 1 in green was added last February 2025 before the project pause. Phase 2 in yellow will be added this month and includes all of the foodborne and waterborne conditions. This month the custom disease specific pages will be added, as well. That included Cyclosporiasis and STEC. Phase 3 will then be added end of April that includes many of the respiratory diseases. </a:t>
            </a:r>
          </a:p>
        </p:txBody>
      </p:sp>
      <p:sp>
        <p:nvSpPr>
          <p:cNvPr id="4" name="Slide Number Placeholder 3"/>
          <p:cNvSpPr>
            <a:spLocks noGrp="1"/>
          </p:cNvSpPr>
          <p:nvPr>
            <p:ph type="sldNum" sz="quarter" idx="5"/>
          </p:nvPr>
        </p:nvSpPr>
        <p:spPr/>
        <p:txBody>
          <a:bodyPr/>
          <a:lstStyle/>
          <a:p>
            <a:fld id="{8198356B-F44D-40AF-A081-0DA75618BC83}" type="slidenum">
              <a:rPr lang="en-US" smtClean="0"/>
              <a:t>11</a:t>
            </a:fld>
            <a:endParaRPr lang="en-US"/>
          </a:p>
        </p:txBody>
      </p:sp>
    </p:spTree>
    <p:extLst>
      <p:ext uri="{BB962C8B-B14F-4D97-AF65-F5344CB8AC3E}">
        <p14:creationId xmlns:p14="http://schemas.microsoft.com/office/powerpoint/2010/main" val="57495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NEDSS UI redesign is the largest epic of the NIFI project. This was started months prior to the pause back in March 2025. There are two main parts left with the first deployment scheduled in the summer. That will include all new designs on end user screens that are listed in the middle card. Part 2 will follow that will focus on more of the admin pages that most users don’t see and that will be completed by next summer 2027. </a:t>
            </a:r>
          </a:p>
        </p:txBody>
      </p:sp>
      <p:sp>
        <p:nvSpPr>
          <p:cNvPr id="4" name="Slide Number Placeholder 3"/>
          <p:cNvSpPr>
            <a:spLocks noGrp="1"/>
          </p:cNvSpPr>
          <p:nvPr>
            <p:ph type="sldNum" sz="quarter" idx="5"/>
          </p:nvPr>
        </p:nvSpPr>
        <p:spPr/>
        <p:txBody>
          <a:bodyPr/>
          <a:lstStyle/>
          <a:p>
            <a:fld id="{8198356B-F44D-40AF-A081-0DA75618BC83}" type="slidenum">
              <a:rPr lang="en-US" smtClean="0"/>
              <a:t>12</a:t>
            </a:fld>
            <a:endParaRPr lang="en-US"/>
          </a:p>
        </p:txBody>
      </p:sp>
    </p:spTree>
    <p:extLst>
      <p:ext uri="{BB962C8B-B14F-4D97-AF65-F5344CB8AC3E}">
        <p14:creationId xmlns:p14="http://schemas.microsoft.com/office/powerpoint/2010/main" val="59737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UI redesign will include 1) Upgrade the NEDSS architecture with more modern technologies, 2) reskin NEDSS User Interface to a more modern look and feel, 3) Adhere to compliance and accessibility guidelines, 4) better handle special characters entered in the UI, 5) Allow users to use the back button when using NEDSS UI and 6) Allow users to open multiple tabs in the same browser while entering data into NEDSS under the same user login. </a:t>
            </a:r>
          </a:p>
        </p:txBody>
      </p:sp>
      <p:sp>
        <p:nvSpPr>
          <p:cNvPr id="4" name="Slide Number Placeholder 3"/>
          <p:cNvSpPr>
            <a:spLocks noGrp="1"/>
          </p:cNvSpPr>
          <p:nvPr>
            <p:ph type="sldNum" sz="quarter" idx="5"/>
          </p:nvPr>
        </p:nvSpPr>
        <p:spPr/>
        <p:txBody>
          <a:bodyPr/>
          <a:lstStyle/>
          <a:p>
            <a:fld id="{8198356B-F44D-40AF-A081-0DA75618BC83}" type="slidenum">
              <a:rPr lang="en-US" smtClean="0"/>
              <a:t>13</a:t>
            </a:fld>
            <a:endParaRPr lang="en-US"/>
          </a:p>
        </p:txBody>
      </p:sp>
    </p:spTree>
    <p:extLst>
      <p:ext uri="{BB962C8B-B14F-4D97-AF65-F5344CB8AC3E}">
        <p14:creationId xmlns:p14="http://schemas.microsoft.com/office/powerpoint/2010/main" val="212725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enhancements that are being worked on in this project that include cleaning up data in NEDSS database, Upgrading the </a:t>
            </a:r>
            <a:r>
              <a:rPr lang="en-US" dirty="0" err="1"/>
              <a:t>eICR</a:t>
            </a:r>
            <a:r>
              <a:rPr lang="en-US" dirty="0"/>
              <a:t> version and mappings to 3.1, developing more efficient mapping tables within the UI, enhancing the performance of the NEDSS queues, and improving the patient matching logic in NEDSS</a:t>
            </a:r>
          </a:p>
        </p:txBody>
      </p:sp>
      <p:sp>
        <p:nvSpPr>
          <p:cNvPr id="4" name="Slide Number Placeholder 3"/>
          <p:cNvSpPr>
            <a:spLocks noGrp="1"/>
          </p:cNvSpPr>
          <p:nvPr>
            <p:ph type="sldNum" sz="quarter" idx="5"/>
          </p:nvPr>
        </p:nvSpPr>
        <p:spPr/>
        <p:txBody>
          <a:bodyPr/>
          <a:lstStyle/>
          <a:p>
            <a:fld id="{8198356B-F44D-40AF-A081-0DA75618BC83}" type="slidenum">
              <a:rPr lang="en-US" smtClean="0"/>
              <a:t>19</a:t>
            </a:fld>
            <a:endParaRPr lang="en-US"/>
          </a:p>
        </p:txBody>
      </p:sp>
    </p:spTree>
    <p:extLst>
      <p:ext uri="{BB962C8B-B14F-4D97-AF65-F5344CB8AC3E}">
        <p14:creationId xmlns:p14="http://schemas.microsoft.com/office/powerpoint/2010/main" val="666744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lIns="0" tIns="0" rIns="0" bIns="0" anchor="b">
            <a:noAutofit/>
          </a:bodyPr>
          <a:lstStyle>
            <a:lvl1pPr algn="l">
              <a:defRPr sz="48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1554480" y="4906338"/>
            <a:ext cx="9144000" cy="1188720"/>
          </a:xfrm>
        </p:spPr>
        <p:txBody>
          <a:bodyPr anchor="t">
            <a:normAutofit/>
          </a:bodyPr>
          <a:lstStyle>
            <a:lvl1pPr marL="0" indent="0" algn="l">
              <a:buNone/>
              <a:defRPr sz="2400" b="1">
                <a:solidFill>
                  <a:schemeClr val="accent4"/>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09360"/>
            <a:ext cx="2103120" cy="365125"/>
          </a:xfrm>
        </p:spPr>
        <p:txBody>
          <a:body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78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p:cNvSpPr>
          <p:nvPr>
            <p:ph type="title"/>
          </p:nvPr>
        </p:nvSpPr>
        <p:spPr>
          <a:xfrm>
            <a:off x="1371600" y="274320"/>
            <a:ext cx="10332720" cy="1097280"/>
          </a:xfrm>
        </p:spPr>
        <p:txBody>
          <a:bodyPr lIns="0" tIns="0" rIns="0" bIns="0"/>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200624F0-5F0A-49B7-97C7-96E5D9981656}"/>
              </a:ext>
            </a:extLst>
          </p:cNvPr>
          <p:cNvSpPr>
            <a:spLocks noGrp="1"/>
          </p:cNvSpPr>
          <p:nvPr>
            <p:ph sz="quarter" idx="16"/>
          </p:nvPr>
        </p:nvSpPr>
        <p:spPr>
          <a:xfrm>
            <a:off x="1371600" y="1554163"/>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535D52D1-ECBD-43D2-8CC6-C9BDEBA64050}"/>
              </a:ext>
            </a:extLst>
          </p:cNvPr>
          <p:cNvSpPr>
            <a:spLocks noGrp="1"/>
          </p:cNvSpPr>
          <p:nvPr>
            <p:ph sz="quarter" idx="17"/>
          </p:nvPr>
        </p:nvSpPr>
        <p:spPr>
          <a:xfrm>
            <a:off x="4846322" y="1554163"/>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650620D5-D272-457D-A279-3709D27006DF}"/>
              </a:ext>
            </a:extLst>
          </p:cNvPr>
          <p:cNvSpPr>
            <a:spLocks noGrp="1"/>
          </p:cNvSpPr>
          <p:nvPr>
            <p:ph sz="quarter" idx="18"/>
          </p:nvPr>
        </p:nvSpPr>
        <p:spPr>
          <a:xfrm>
            <a:off x="8321040" y="1554163"/>
            <a:ext cx="33832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208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oAutofit/>
          </a:bodyPr>
          <a:lstStyle>
            <a:lvl1pPr>
              <a:defRPr sz="3600" b="1">
                <a:solidFill>
                  <a:schemeClr val="accent4"/>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41BFEA77-438E-4EA7-8256-A80A55BD5894}"/>
              </a:ext>
            </a:extLst>
          </p:cNvPr>
          <p:cNvSpPr>
            <a:spLocks noGrp="1"/>
          </p:cNvSpPr>
          <p:nvPr>
            <p:ph sz="quarter" idx="15"/>
          </p:nvPr>
        </p:nvSpPr>
        <p:spPr>
          <a:xfrm>
            <a:off x="457200" y="2103120"/>
            <a:ext cx="8321040" cy="4023360"/>
          </a:xfrm>
          <a:noFill/>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0C98DA7E-5547-4E12-85B4-990957A01C44}"/>
              </a:ext>
            </a:extLst>
          </p:cNvPr>
          <p:cNvSpPr>
            <a:spLocks noGrp="1"/>
          </p:cNvSpPr>
          <p:nvPr>
            <p:ph sz="quarter" idx="16"/>
          </p:nvPr>
        </p:nvSpPr>
        <p:spPr>
          <a:xfrm>
            <a:off x="8961120" y="2194560"/>
            <a:ext cx="2743200" cy="3291840"/>
          </a:xfrm>
          <a:noFill/>
        </p:spPr>
        <p:txBody>
          <a:bodyPr/>
          <a:lstStyle>
            <a:lvl1pPr>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Content Placeholder 3">
            <a:extLst>
              <a:ext uri="{FF2B5EF4-FFF2-40B4-BE49-F238E27FC236}">
                <a16:creationId xmlns:a16="http://schemas.microsoft.com/office/drawing/2014/main" id="{E1D175ED-C7FB-49CE-B639-1C90DE15BB72}"/>
              </a:ext>
            </a:extLst>
          </p:cNvPr>
          <p:cNvSpPr>
            <a:spLocks noGrp="1"/>
          </p:cNvSpPr>
          <p:nvPr>
            <p:ph sz="quarter" idx="17" hasCustomPrompt="1"/>
          </p:nvPr>
        </p:nvSpPr>
        <p:spPr>
          <a:xfrm>
            <a:off x="8961120" y="5669280"/>
            <a:ext cx="2743200" cy="457200"/>
          </a:xfrm>
        </p:spPr>
        <p:txBody>
          <a:bodyPr>
            <a:noAutofit/>
          </a:bodyPr>
          <a:lstStyle>
            <a:lvl1pPr marL="0" indent="0" algn="ctr">
              <a:buNone/>
              <a:defRPr sz="2800" b="1">
                <a:solidFill>
                  <a:schemeClr val="accent4"/>
                </a:solidFill>
              </a:defRPr>
            </a:lvl1pPr>
          </a:lstStyle>
          <a:p>
            <a:pPr lvl="0"/>
            <a:r>
              <a:rPr lang="en-US" dirty="0"/>
              <a:t>Questions?</a:t>
            </a:r>
          </a:p>
        </p:txBody>
      </p:sp>
      <p:sp>
        <p:nvSpPr>
          <p:cNvPr id="4" name="Date Placeholder"/>
          <p:cNvSpPr>
            <a:spLocks noGrp="1"/>
          </p:cNvSpPr>
          <p:nvPr>
            <p:ph type="dt" sz="half" idx="10"/>
          </p:nvPr>
        </p:nvSpPr>
        <p:spPr>
          <a:xfrm>
            <a:off x="457200" y="6309360"/>
            <a:ext cx="2103120" cy="365125"/>
          </a:xfrm>
        </p:spPr>
        <p:txBody>
          <a:body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21840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ormAutofit/>
          </a:bodyPr>
          <a:lstStyle>
            <a:lvl1pPr algn="ctr">
              <a:defRPr sz="4800" b="1" baseline="0">
                <a:solidFill>
                  <a:schemeClr val="bg1"/>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rmAutofit/>
          </a:bodyPr>
          <a:lstStyle>
            <a:lvl1pPr marL="0" indent="0" algn="ctr">
              <a:buNone/>
              <a:defRPr sz="2400" b="1">
                <a:solidFill>
                  <a:schemeClr val="bg1"/>
                </a:solidFill>
              </a:defRPr>
            </a:lvl1pPr>
          </a:lstStyle>
          <a:p>
            <a:pPr lvl="0"/>
            <a:r>
              <a:rPr lang="en-US"/>
              <a:t>Click to edit Master text styles</a:t>
            </a:r>
          </a:p>
        </p:txBody>
      </p:sp>
      <p:sp>
        <p:nvSpPr>
          <p:cNvPr id="3" name="Date Placeholder"/>
          <p:cNvSpPr>
            <a:spLocks noGrp="1"/>
          </p:cNvSpPr>
          <p:nvPr>
            <p:ph type="dt" sz="half" idx="10"/>
          </p:nvPr>
        </p:nvSpPr>
        <p:spPr>
          <a:xfrm>
            <a:off x="457200" y="6309360"/>
            <a:ext cx="2103120" cy="365125"/>
          </a:xfrm>
        </p:spPr>
        <p:txBody>
          <a:body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97680"/>
            <a:ext cx="8412480" cy="2625"/>
          </a:xfrm>
          <a:prstGeom prst="line">
            <a:avLst/>
          </a:prstGeom>
          <a:ln w="38100">
            <a:solidFill>
              <a:schemeClr val="accent4"/>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71098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15574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2/11/2026</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32281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2/11/2026</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42963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lIns="0" rIns="0" bIns="0" rtlCol="0" anchor="b">
            <a:noAutofit/>
          </a:bodyPr>
          <a:lstStyle>
            <a:lvl1pPr>
              <a:defRPr lang="en-US" sz="3600" spc="-75" dirty="0">
                <a:latin typeface="+mj-lt"/>
              </a:defRPr>
            </a:lvl1pPr>
          </a:lstStyle>
          <a:p>
            <a:pPr lvl="0"/>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lIns="0" tIns="0" rIns="0" bIns="0" rtlCol="0">
            <a:noAutofit/>
          </a:bodyPr>
          <a:lstStyle>
            <a:lvl1pPr marL="0" indent="0">
              <a:buNone/>
              <a:defRPr lang="en-US" sz="1200"/>
            </a:lvl1pPr>
          </a:lstStyle>
          <a:p>
            <a:pPr lvl="0"/>
            <a:r>
              <a:rPr lang="en-US"/>
              <a:t>Click to edit Master text styles</a:t>
            </a:r>
          </a:p>
        </p:txBody>
      </p:sp>
      <p:sp>
        <p:nvSpPr>
          <p:cNvPr id="8" name="Text Placeholder 5"/>
          <p:cNvSpPr>
            <a:spLocks noGrp="1"/>
          </p:cNvSpPr>
          <p:nvPr>
            <p:ph type="body" sz="quarter" idx="15"/>
          </p:nvPr>
        </p:nvSpPr>
        <p:spPr>
          <a:xfrm>
            <a:off x="914971" y="466344"/>
            <a:ext cx="3355848" cy="203200"/>
          </a:xfrm>
        </p:spPr>
        <p:txBody>
          <a:bodyPr lIns="0" tIns="0" rIns="0" bIns="0" rtlCol="0">
            <a:noAutofit/>
          </a:bodyPr>
          <a:lstStyle>
            <a:lvl1pPr marL="0" indent="0">
              <a:buNone/>
              <a:defRPr lang="en-US" sz="900" b="1" kern="0" cap="all" spc="250" baseline="0" dirty="0">
                <a:solidFill>
                  <a:srgbClr val="AEAEAE"/>
                </a:solidFill>
                <a:ea typeface="Nexa Black" charset="0"/>
                <a:cs typeface="Nexa Black" charset="0"/>
              </a:defRPr>
            </a:lvl1pPr>
          </a:lstStyle>
          <a:p>
            <a:pPr lvl="0"/>
            <a:r>
              <a:rPr lang="en-US"/>
              <a:t>Click to edit Master text styles</a:t>
            </a:r>
          </a:p>
        </p:txBody>
      </p:sp>
    </p:spTree>
    <p:extLst>
      <p:ext uri="{BB962C8B-B14F-4D97-AF65-F5344CB8AC3E}">
        <p14:creationId xmlns:p14="http://schemas.microsoft.com/office/powerpoint/2010/main" val="101815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oAutofit/>
          </a:bodyPr>
          <a:lstStyle>
            <a:lvl1pPr>
              <a:defRPr sz="3600" b="1">
                <a:solidFill>
                  <a:schemeClr val="accent4"/>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41BFEA77-438E-4EA7-8256-A80A55BD5894}"/>
              </a:ext>
            </a:extLst>
          </p:cNvPr>
          <p:cNvSpPr>
            <a:spLocks noGrp="1"/>
          </p:cNvSpPr>
          <p:nvPr>
            <p:ph sz="quarter" idx="15"/>
          </p:nvPr>
        </p:nvSpPr>
        <p:spPr>
          <a:xfrm>
            <a:off x="457200" y="2103120"/>
            <a:ext cx="8321040" cy="4023360"/>
          </a:xfrm>
          <a:noFill/>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0C98DA7E-5547-4E12-85B4-990957A01C44}"/>
              </a:ext>
            </a:extLst>
          </p:cNvPr>
          <p:cNvSpPr>
            <a:spLocks noGrp="1"/>
          </p:cNvSpPr>
          <p:nvPr>
            <p:ph sz="quarter" idx="16"/>
          </p:nvPr>
        </p:nvSpPr>
        <p:spPr>
          <a:xfrm>
            <a:off x="8961120" y="2194560"/>
            <a:ext cx="2743200" cy="3931920"/>
          </a:xfrm>
          <a:noFill/>
        </p:spPr>
        <p:txBody>
          <a:bodyPr/>
          <a:lstStyle>
            <a:lvl1pPr>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Date Placeholder"/>
          <p:cNvSpPr>
            <a:spLocks noGrp="1"/>
          </p:cNvSpPr>
          <p:nvPr>
            <p:ph type="dt" sz="half" idx="10"/>
          </p:nvPr>
        </p:nvSpPr>
        <p:spPr>
          <a:xfrm>
            <a:off x="457200" y="6309360"/>
            <a:ext cx="2103120" cy="365125"/>
          </a:xfrm>
        </p:spPr>
        <p:txBody>
          <a:body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20582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oAutofit/>
          </a:bodyPr>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41BFEA77-438E-4EA7-8256-A80A55BD5894}"/>
              </a:ext>
            </a:extLst>
          </p:cNvPr>
          <p:cNvSpPr>
            <a:spLocks noGrp="1"/>
          </p:cNvSpPr>
          <p:nvPr>
            <p:ph sz="quarter" idx="15"/>
          </p:nvPr>
        </p:nvSpPr>
        <p:spPr>
          <a:xfrm>
            <a:off x="457200" y="2103120"/>
            <a:ext cx="8321040" cy="4023360"/>
          </a:xfrm>
          <a:noFill/>
        </p:spPr>
        <p:txBody>
          <a:bodyPr/>
          <a:lstStyle>
            <a:lvl1pPr marL="0" indent="0">
              <a:buNone/>
              <a:defRPr>
                <a:solidFill>
                  <a:schemeClr val="bg1"/>
                </a:solidFill>
              </a:defRPr>
            </a:lvl1pPr>
            <a:lvl2pPr>
              <a:defRPr>
                <a:solidFill>
                  <a:schemeClr val="bg1"/>
                </a:solidFill>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A14C4504-BF41-413F-A1FF-3A63B86A0079}"/>
              </a:ext>
            </a:extLst>
          </p:cNvPr>
          <p:cNvSpPr>
            <a:spLocks noGrp="1"/>
          </p:cNvSpPr>
          <p:nvPr>
            <p:ph sz="quarter" idx="16"/>
          </p:nvPr>
        </p:nvSpPr>
        <p:spPr>
          <a:xfrm>
            <a:off x="8961120" y="2194560"/>
            <a:ext cx="2743200" cy="3931920"/>
          </a:xfrm>
          <a:noFill/>
        </p:spPr>
        <p:txBody>
          <a:bodyPr/>
          <a:lstStyle>
            <a:lvl1pPr>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Date Placeholder"/>
          <p:cNvSpPr>
            <a:spLocks noGrp="1"/>
          </p:cNvSpPr>
          <p:nvPr>
            <p:ph type="dt" sz="half" idx="10"/>
          </p:nvPr>
        </p:nvSpPr>
        <p:spPr>
          <a:xfrm>
            <a:off x="457200" y="6309360"/>
            <a:ext cx="2103120" cy="365125"/>
          </a:xfrm>
        </p:spPr>
        <p:txBody>
          <a:body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98993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lIns="0" tIns="0" rIns="0" bIns="0" anchor="b">
            <a:noAutofit/>
          </a:bodyPr>
          <a:lstStyle>
            <a:lvl1pPr>
              <a:defRPr sz="3600" b="1"/>
            </a:lvl1pPr>
          </a:lstStyle>
          <a:p>
            <a:r>
              <a:rPr lang="en-US"/>
              <a:t>Click to edit Master title style</a:t>
            </a:r>
            <a:endParaRPr lang="en-US" dirty="0"/>
          </a:p>
        </p:txBody>
      </p:sp>
      <p:sp>
        <p:nvSpPr>
          <p:cNvPr id="3" name="Subtitle"/>
          <p:cNvSpPr>
            <a:spLocks noGrp="1"/>
          </p:cNvSpPr>
          <p:nvPr>
            <p:ph type="body" idx="1"/>
          </p:nvPr>
        </p:nvSpPr>
        <p:spPr>
          <a:xfrm>
            <a:off x="2194560" y="1645920"/>
            <a:ext cx="9509760" cy="549117"/>
          </a:xfrm>
        </p:spPr>
        <p:txBody>
          <a:bodyPr>
            <a:normAutofit/>
          </a:bodyPr>
          <a:lstStyle>
            <a:lvl1pPr marL="0" indent="0">
              <a:buNone/>
              <a:defRPr sz="2800" b="1">
                <a:solidFill>
                  <a:schemeClr val="accent4"/>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F26423E3-BB73-4AAF-8C86-FF82DE44570F}"/>
              </a:ext>
            </a:extLst>
          </p:cNvPr>
          <p:cNvSpPr>
            <a:spLocks noGrp="1"/>
          </p:cNvSpPr>
          <p:nvPr>
            <p:ph sz="quarter" idx="13"/>
          </p:nvPr>
        </p:nvSpPr>
        <p:spPr>
          <a:xfrm>
            <a:off x="2193925" y="2377440"/>
            <a:ext cx="9510713"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p:cNvSpPr>
            <a:spLocks noGrp="1"/>
          </p:cNvSpPr>
          <p:nvPr>
            <p:ph type="dt" sz="half" idx="10"/>
          </p:nvPr>
        </p:nvSpPr>
        <p:spPr>
          <a:xfrm>
            <a:off x="1554480" y="6309360"/>
            <a:ext cx="2105526" cy="365125"/>
          </a:xfrm>
        </p:spPr>
        <p:txBody>
          <a:bodyPr/>
          <a:lstStyle>
            <a:lvl1pPr algn="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59" y="1554480"/>
            <a:ext cx="9509760" cy="1788"/>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890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59" y="274320"/>
            <a:ext cx="9509760" cy="1097280"/>
          </a:xfrm>
          <a:effectLst/>
        </p:spPr>
        <p:txBody>
          <a:bodyPr lIns="0" tIns="0" rIns="0" bIns="0" anchor="b">
            <a:noAutofit/>
          </a:bodyPr>
          <a:lstStyle>
            <a:lvl1pPr>
              <a:defRPr sz="3600" b="1"/>
            </a:lvl1pPr>
          </a:lstStyle>
          <a:p>
            <a:r>
              <a:rPr lang="en-US"/>
              <a:t>Click to edit Master title style</a:t>
            </a:r>
            <a:endParaRPr lang="en-US" dirty="0"/>
          </a:p>
        </p:txBody>
      </p:sp>
      <p:sp>
        <p:nvSpPr>
          <p:cNvPr id="8" name="Content Placeholder">
            <a:extLst>
              <a:ext uri="{FF2B5EF4-FFF2-40B4-BE49-F238E27FC236}">
                <a16:creationId xmlns:a16="http://schemas.microsoft.com/office/drawing/2014/main" id="{F906497F-B647-4350-8855-841120D736AA}"/>
              </a:ext>
            </a:extLst>
          </p:cNvPr>
          <p:cNvSpPr>
            <a:spLocks noGrp="1"/>
          </p:cNvSpPr>
          <p:nvPr>
            <p:ph sz="quarter" idx="13"/>
          </p:nvPr>
        </p:nvSpPr>
        <p:spPr>
          <a:xfrm>
            <a:off x="2193925" y="1737360"/>
            <a:ext cx="9510713"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p:cNvSpPr>
            <a:spLocks noGrp="1"/>
          </p:cNvSpPr>
          <p:nvPr>
            <p:ph type="dt" sz="half" idx="10"/>
          </p:nvPr>
        </p:nvSpPr>
        <p:spPr>
          <a:xfrm>
            <a:off x="1554480" y="6309360"/>
            <a:ext cx="2103120" cy="365125"/>
          </a:xfrm>
        </p:spPr>
        <p:txBody>
          <a:bodyPr/>
          <a:lstStyle>
            <a:lvl1pPr algn="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852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59" y="274320"/>
            <a:ext cx="9509760" cy="1097280"/>
          </a:xfrm>
          <a:effectLst/>
        </p:spPr>
        <p:txBody>
          <a:bodyPr lIns="0" tIns="0" rIns="0" bIns="0" anchor="b">
            <a:noAutofit/>
          </a:bodyPr>
          <a:lstStyle>
            <a:lvl1pPr>
              <a:defRPr sz="3600" b="1"/>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E14FE8C7-A01B-4884-9337-4E64788B40DD}"/>
              </a:ext>
            </a:extLst>
          </p:cNvPr>
          <p:cNvSpPr>
            <a:spLocks noGrp="1"/>
          </p:cNvSpPr>
          <p:nvPr>
            <p:ph sz="quarter" idx="14"/>
          </p:nvPr>
        </p:nvSpPr>
        <p:spPr>
          <a:xfrm>
            <a:off x="2193925" y="1737360"/>
            <a:ext cx="4664075"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98DEEA67-9E3E-48C8-A369-ED7E047C9C3F}"/>
              </a:ext>
            </a:extLst>
          </p:cNvPr>
          <p:cNvSpPr>
            <a:spLocks noGrp="1"/>
          </p:cNvSpPr>
          <p:nvPr>
            <p:ph sz="quarter" idx="15"/>
          </p:nvPr>
        </p:nvSpPr>
        <p:spPr>
          <a:xfrm>
            <a:off x="7040880" y="1736725"/>
            <a:ext cx="4664075"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p:cNvSpPr>
            <a:spLocks noGrp="1"/>
          </p:cNvSpPr>
          <p:nvPr>
            <p:ph type="dt" sz="half" idx="10"/>
          </p:nvPr>
        </p:nvSpPr>
        <p:spPr>
          <a:xfrm>
            <a:off x="1554480" y="6309360"/>
            <a:ext cx="2103120" cy="365125"/>
          </a:xfrm>
        </p:spPr>
        <p:txBody>
          <a:bodyPr/>
          <a:lstStyle>
            <a:lvl1pPr algn="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a:off x="2194559" y="1554480"/>
            <a:ext cx="9509760" cy="20096"/>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099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59" y="274320"/>
            <a:ext cx="9509760" cy="1097280"/>
          </a:xfrm>
          <a:effectLst/>
        </p:spPr>
        <p:txBody>
          <a:bodyPr lIns="0" tIns="0" rIns="0" bIns="0" anchor="b">
            <a:noAutofit/>
          </a:bodyPr>
          <a:lstStyle>
            <a:lvl1pPr>
              <a:defRPr sz="3600" b="1"/>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E14FE8C7-A01B-4884-9337-4E64788B40DD}"/>
              </a:ext>
            </a:extLst>
          </p:cNvPr>
          <p:cNvSpPr>
            <a:spLocks noGrp="1"/>
          </p:cNvSpPr>
          <p:nvPr>
            <p:ph sz="quarter" idx="14"/>
          </p:nvPr>
        </p:nvSpPr>
        <p:spPr>
          <a:xfrm>
            <a:off x="2193925" y="1737360"/>
            <a:ext cx="310896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98DEEA67-9E3E-48C8-A369-ED7E047C9C3F}"/>
              </a:ext>
            </a:extLst>
          </p:cNvPr>
          <p:cNvSpPr>
            <a:spLocks noGrp="1"/>
          </p:cNvSpPr>
          <p:nvPr>
            <p:ph sz="quarter" idx="15"/>
          </p:nvPr>
        </p:nvSpPr>
        <p:spPr>
          <a:xfrm>
            <a:off x="5395867" y="1736725"/>
            <a:ext cx="3108960"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9308B493-D449-4C79-91A9-E636348646D7}"/>
              </a:ext>
            </a:extLst>
          </p:cNvPr>
          <p:cNvSpPr>
            <a:spLocks noGrp="1"/>
          </p:cNvSpPr>
          <p:nvPr>
            <p:ph sz="quarter" idx="16"/>
          </p:nvPr>
        </p:nvSpPr>
        <p:spPr>
          <a:xfrm>
            <a:off x="8595359" y="1736725"/>
            <a:ext cx="3108960"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p:cNvSpPr>
            <a:spLocks noGrp="1"/>
          </p:cNvSpPr>
          <p:nvPr>
            <p:ph type="dt" sz="half" idx="10"/>
          </p:nvPr>
        </p:nvSpPr>
        <p:spPr>
          <a:xfrm>
            <a:off x="1554480" y="6309360"/>
            <a:ext cx="2103120" cy="365125"/>
          </a:xfrm>
        </p:spPr>
        <p:txBody>
          <a:bodyPr/>
          <a:lstStyle>
            <a:lvl1pPr algn="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a:off x="2194559" y="1554480"/>
            <a:ext cx="9509760" cy="20096"/>
          </a:xfrm>
          <a:prstGeom prst="line">
            <a:avLst/>
          </a:prstGeom>
          <a:ln w="38100">
            <a:solidFill>
              <a:schemeClr val="accent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551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p:cNvSpPr>
          <p:nvPr>
            <p:ph type="title"/>
          </p:nvPr>
        </p:nvSpPr>
        <p:spPr>
          <a:xfrm>
            <a:off x="1371600" y="274320"/>
            <a:ext cx="10332720" cy="1097280"/>
          </a:xfrm>
        </p:spPr>
        <p:txBody>
          <a:bodyPr lIns="0" tIns="0" rIns="0" bIns="0"/>
          <a:lstStyle>
            <a:lvl1pPr>
              <a:defRPr sz="3600" b="1">
                <a:solidFill>
                  <a:schemeClr val="bg1"/>
                </a:solidFill>
              </a:defRPr>
            </a:lvl1pPr>
          </a:lstStyle>
          <a:p>
            <a:r>
              <a:rPr lang="en-US"/>
              <a:t>Click to edit Master title style</a:t>
            </a:r>
            <a:endParaRPr lang="en-US" dirty="0"/>
          </a:p>
        </p:txBody>
      </p:sp>
      <p:sp>
        <p:nvSpPr>
          <p:cNvPr id="7" name="Content Placeholder">
            <a:extLst>
              <a:ext uri="{FF2B5EF4-FFF2-40B4-BE49-F238E27FC236}">
                <a16:creationId xmlns:a16="http://schemas.microsoft.com/office/drawing/2014/main" id="{062BFF6F-9220-4A53-BFF2-C0779046CAB3}"/>
              </a:ext>
            </a:extLst>
          </p:cNvPr>
          <p:cNvSpPr>
            <a:spLocks noGrp="1"/>
          </p:cNvSpPr>
          <p:nvPr>
            <p:ph sz="quarter" idx="13"/>
          </p:nvPr>
        </p:nvSpPr>
        <p:spPr>
          <a:xfrm>
            <a:off x="1371600" y="1554480"/>
            <a:ext cx="10332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19486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cNvSpPr>
            <a:spLocks noGrp="1"/>
          </p:cNvSpPr>
          <p:nvPr>
            <p:ph type="title"/>
          </p:nvPr>
        </p:nvSpPr>
        <p:spPr>
          <a:xfrm>
            <a:off x="1371600" y="274320"/>
            <a:ext cx="10332720" cy="1097280"/>
          </a:xfrm>
        </p:spPr>
        <p:txBody>
          <a:bodyPr lIns="0" tIns="0" rIns="0" bIns="0"/>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200624F0-5F0A-49B7-97C7-96E5D9981656}"/>
              </a:ext>
            </a:extLst>
          </p:cNvPr>
          <p:cNvSpPr>
            <a:spLocks noGrp="1"/>
          </p:cNvSpPr>
          <p:nvPr>
            <p:ph sz="quarter" idx="16"/>
          </p:nvPr>
        </p:nvSpPr>
        <p:spPr>
          <a:xfrm>
            <a:off x="1371600" y="1554163"/>
            <a:ext cx="5029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535D52D1-ECBD-43D2-8CC6-C9BDEBA64050}"/>
              </a:ext>
            </a:extLst>
          </p:cNvPr>
          <p:cNvSpPr>
            <a:spLocks noGrp="1"/>
          </p:cNvSpPr>
          <p:nvPr>
            <p:ph sz="quarter" idx="17"/>
          </p:nvPr>
        </p:nvSpPr>
        <p:spPr>
          <a:xfrm>
            <a:off x="6675120" y="1554163"/>
            <a:ext cx="5029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52663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19"/>
            <a:ext cx="11247120" cy="13716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p:cNvSpPr>
            <a:spLocks noGrp="1"/>
          </p:cNvSpPr>
          <p:nvPr>
            <p:ph type="dt" sz="half" idx="2"/>
          </p:nvPr>
        </p:nvSpPr>
        <p:spPr>
          <a:xfrm>
            <a:off x="457200" y="6309360"/>
            <a:ext cx="210312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a:solidFill>
                  <a:schemeClr val="bg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84194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hf hdr="0" dt="0"/>
  <p:txStyles>
    <p:titleStyle>
      <a:lvl1pPr algn="l" defTabSz="914400" rtl="0" eaLnBrk="1" latinLnBrk="0" hangingPunct="1">
        <a:lnSpc>
          <a:spcPct val="90000"/>
        </a:lnSpc>
        <a:spcBef>
          <a:spcPct val="0"/>
        </a:spcBef>
        <a:buNone/>
        <a:defRPr sz="3600" b="1"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600"/>
        </a:spcBef>
        <a:spcAft>
          <a:spcPts val="0"/>
        </a:spcAft>
        <a:buClr>
          <a:schemeClr val="bg1"/>
        </a:buClr>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p:txBody>
          <a:bodyPr/>
          <a:lstStyle/>
          <a:p>
            <a:r>
              <a:rPr lang="en-US" dirty="0"/>
              <a:t>PHFPC Meeting</a:t>
            </a:r>
          </a:p>
        </p:txBody>
      </p:sp>
      <p:sp>
        <p:nvSpPr>
          <p:cNvPr id="6" name="Subtitle"/>
          <p:cNvSpPr>
            <a:spLocks noGrp="1"/>
          </p:cNvSpPr>
          <p:nvPr>
            <p:ph type="subTitle" idx="1"/>
          </p:nvPr>
        </p:nvSpPr>
        <p:spPr>
          <a:xfrm>
            <a:off x="1554480" y="4906338"/>
            <a:ext cx="9144000" cy="1473914"/>
          </a:xfrm>
        </p:spPr>
        <p:txBody>
          <a:bodyPr>
            <a:normAutofit/>
          </a:bodyPr>
          <a:lstStyle/>
          <a:p>
            <a:r>
              <a:rPr lang="en-US" sz="1900" b="0">
                <a:solidFill>
                  <a:schemeClr val="accent4">
                    <a:lumMod val="40000"/>
                    <a:lumOff val="60000"/>
                  </a:schemeClr>
                </a:solidFill>
              </a:rPr>
              <a:t>February 11, 2026</a:t>
            </a:r>
            <a:endParaRPr lang="en-US" sz="1900" b="0" dirty="0">
              <a:solidFill>
                <a:schemeClr val="accent4">
                  <a:lumMod val="40000"/>
                  <a:lumOff val="60000"/>
                </a:schemeClr>
              </a:solidFill>
            </a:endParaRPr>
          </a:p>
        </p:txBody>
      </p:sp>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3036C-4219-764F-FADF-C6DD61C32FFC}"/>
              </a:ext>
            </a:extLst>
          </p:cNvPr>
          <p:cNvSpPr>
            <a:spLocks noGrp="1"/>
          </p:cNvSpPr>
          <p:nvPr>
            <p:ph type="title"/>
          </p:nvPr>
        </p:nvSpPr>
        <p:spPr/>
        <p:txBody>
          <a:bodyPr/>
          <a:lstStyle/>
          <a:p>
            <a:r>
              <a:rPr lang="en-US" dirty="0"/>
              <a:t>Lift &amp; Shift of Pages (Part of UI Re-Design)</a:t>
            </a:r>
          </a:p>
        </p:txBody>
      </p:sp>
      <p:sp>
        <p:nvSpPr>
          <p:cNvPr id="7" name="Content Placeholder 6">
            <a:extLst>
              <a:ext uri="{FF2B5EF4-FFF2-40B4-BE49-F238E27FC236}">
                <a16:creationId xmlns:a16="http://schemas.microsoft.com/office/drawing/2014/main" id="{936E34F2-7081-6F60-ED4E-4E3A125F9BF9}"/>
              </a:ext>
            </a:extLst>
          </p:cNvPr>
          <p:cNvSpPr>
            <a:spLocks noGrp="1"/>
          </p:cNvSpPr>
          <p:nvPr>
            <p:ph sz="quarter" idx="13"/>
          </p:nvPr>
        </p:nvSpPr>
        <p:spPr>
          <a:xfrm>
            <a:off x="2193925" y="1737360"/>
            <a:ext cx="9510713" cy="1226557"/>
          </a:xfrm>
        </p:spPr>
        <p:txBody>
          <a:bodyPr/>
          <a:lstStyle/>
          <a:p>
            <a:pPr marL="0" indent="0">
              <a:buNone/>
            </a:pPr>
            <a:r>
              <a:rPr lang="en-US" dirty="0"/>
              <a:t>Bulk converting ALL the legacy investigation pages to new page builder format so that they can be ‘reskinned’ with the other Page Builder investigations.</a:t>
            </a:r>
          </a:p>
          <a:p>
            <a:endParaRPr lang="en-US" dirty="0"/>
          </a:p>
        </p:txBody>
      </p:sp>
      <p:sp>
        <p:nvSpPr>
          <p:cNvPr id="5" name="Slide Number Placeholder 4">
            <a:extLst>
              <a:ext uri="{FF2B5EF4-FFF2-40B4-BE49-F238E27FC236}">
                <a16:creationId xmlns:a16="http://schemas.microsoft.com/office/drawing/2014/main" id="{1B287459-EDC5-02AD-A9B8-077E5F5E7495}"/>
              </a:ext>
            </a:extLst>
          </p:cNvPr>
          <p:cNvSpPr>
            <a:spLocks noGrp="1"/>
          </p:cNvSpPr>
          <p:nvPr>
            <p:ph type="sldNum" sz="quarter" idx="12"/>
          </p:nvPr>
        </p:nvSpPr>
        <p:spPr/>
        <p:txBody>
          <a:bodyPr/>
          <a:lstStyle/>
          <a:p>
            <a:fld id="{3264D530-B60B-4A5A-91C0-C766C58A4783}" type="slidenum">
              <a:rPr lang="en-US" smtClean="0"/>
              <a:t>10</a:t>
            </a:fld>
            <a:endParaRPr lang="en-US" dirty="0"/>
          </a:p>
        </p:txBody>
      </p:sp>
      <p:pic>
        <p:nvPicPr>
          <p:cNvPr id="8" name="Picture 2">
            <a:extLst>
              <a:ext uri="{FF2B5EF4-FFF2-40B4-BE49-F238E27FC236}">
                <a16:creationId xmlns:a16="http://schemas.microsoft.com/office/drawing/2014/main" id="{FABFACFE-CE37-0B6D-D4A6-8B5F11AD6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273" y="2858669"/>
            <a:ext cx="6157595" cy="1732155"/>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464;g2fe26a46495_1_79">
            <a:extLst>
              <a:ext uri="{FF2B5EF4-FFF2-40B4-BE49-F238E27FC236}">
                <a16:creationId xmlns:a16="http://schemas.microsoft.com/office/drawing/2014/main" id="{5B71CB87-5A25-66AF-5FC5-4972B6E380F2}"/>
              </a:ext>
            </a:extLst>
          </p:cNvPr>
          <p:cNvSpPr txBox="1"/>
          <p:nvPr/>
        </p:nvSpPr>
        <p:spPr>
          <a:xfrm>
            <a:off x="2193925" y="4717043"/>
            <a:ext cx="9186900" cy="1692741"/>
          </a:xfrm>
          <a:prstGeom prst="rect">
            <a:avLst/>
          </a:prstGeom>
          <a:solidFill>
            <a:srgbClr val="46B298">
              <a:lumMod val="75000"/>
            </a:srgbClr>
          </a:solidFill>
          <a:ln w="9525" cap="flat" cmpd="sng">
            <a:solidFill>
              <a:srgbClr val="EB792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base"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cs typeface="Arial"/>
                <a:sym typeface="Arial"/>
              </a:rPr>
              <a:t>Move all existing questions and value sets (as-is)</a:t>
            </a:r>
            <a:r>
              <a:rPr kumimoji="0" lang="en-US" sz="1400" b="0" i="0" u="none" strike="noStrike" kern="0" cap="none" spc="0" normalizeH="0" baseline="0" noProof="0" dirty="0">
                <a:ln>
                  <a:noFill/>
                </a:ln>
                <a:solidFill>
                  <a:prstClr val="white"/>
                </a:solidFill>
                <a:effectLst/>
                <a:uLnTx/>
                <a:uFillTx/>
                <a:latin typeface="Calibri" panose="020F0502020204030204"/>
                <a:cs typeface="Arial"/>
                <a:sym typeface="Arial"/>
              </a:rPr>
              <a:t> in bulk to Page Builder. This means:​</a:t>
            </a:r>
          </a:p>
          <a:p>
            <a:pPr marL="171450" marR="0" lvl="0" indent="-171450" algn="l" defTabSz="4572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Calibri" panose="020F0502020204030204"/>
                <a:cs typeface="Arial"/>
                <a:sym typeface="Arial"/>
              </a:rPr>
              <a:t>No alignment with draft/final CDC MMGs​</a:t>
            </a:r>
          </a:p>
          <a:p>
            <a:pPr marL="171450" marR="0" lvl="0" indent="-171450" algn="l" defTabSz="4572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Calibri" panose="020F0502020204030204"/>
                <a:cs typeface="Arial"/>
                <a:sym typeface="Arial"/>
              </a:rPr>
              <a:t>No changing page order​</a:t>
            </a:r>
          </a:p>
          <a:p>
            <a:pPr marL="171450" marR="0" lvl="0" indent="-171450" algn="l" defTabSz="4572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Calibri" panose="020F0502020204030204"/>
                <a:cs typeface="Arial"/>
                <a:sym typeface="Arial"/>
              </a:rPr>
              <a:t>No [planned] question standardization​</a:t>
            </a:r>
          </a:p>
          <a:p>
            <a:pPr marL="171450" marR="0" lvl="0" indent="-171450" algn="l" defTabSz="4572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Calibri" panose="020F0502020204030204"/>
                <a:cs typeface="Arial"/>
                <a:sym typeface="Arial"/>
              </a:rPr>
              <a:t>No adding/changing questions</a:t>
            </a:r>
          </a:p>
          <a:p>
            <a:pPr marL="171450" marR="0" lvl="0" indent="-171450" algn="l" defTabSz="4572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1" u="none" strike="noStrike" kern="0" cap="none" spc="0" normalizeH="0" baseline="0" noProof="0" dirty="0">
              <a:ln>
                <a:noFill/>
              </a:ln>
              <a:solidFill>
                <a:prstClr val="white"/>
              </a:solidFill>
              <a:effectLst/>
              <a:uLnTx/>
              <a:uFillTx/>
              <a:latin typeface="Calibri" panose="020F0502020204030204"/>
              <a:cs typeface="Arial"/>
              <a:sym typeface="Arial"/>
            </a:endParaRPr>
          </a:p>
          <a:p>
            <a:pPr marL="0" marR="0" lvl="0" indent="0" algn="l" defTabSz="457200" rtl="0" eaLnBrk="1" fontAlgn="base"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a:ln>
                  <a:noFill/>
                </a:ln>
                <a:solidFill>
                  <a:prstClr val="white"/>
                </a:solidFill>
                <a:effectLst/>
                <a:uLnTx/>
                <a:uFillTx/>
                <a:latin typeface="Calibri" panose="020F0502020204030204"/>
                <a:cs typeface="Arial"/>
                <a:sym typeface="Arial"/>
              </a:rPr>
              <a:t>*Customizations of these pages will be prioritized after the conversion is done.</a:t>
            </a:r>
            <a:endParaRPr kumimoji="0" lang="en-US" sz="1400" b="0" i="0" u="none" strike="noStrike" kern="0" cap="none" spc="0" normalizeH="0" baseline="0" noProof="0" dirty="0">
              <a:ln>
                <a:noFill/>
              </a:ln>
              <a:solidFill>
                <a:prstClr val="white"/>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5044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42FF-B62F-8E24-F5B0-3DBEE0C540FB}"/>
              </a:ext>
            </a:extLst>
          </p:cNvPr>
          <p:cNvSpPr>
            <a:spLocks noGrp="1"/>
          </p:cNvSpPr>
          <p:nvPr>
            <p:ph type="title"/>
          </p:nvPr>
        </p:nvSpPr>
        <p:spPr/>
        <p:txBody>
          <a:bodyPr/>
          <a:lstStyle/>
          <a:p>
            <a:r>
              <a:rPr lang="en-US" dirty="0"/>
              <a:t>Legacy Conditions/pages to Page Builder </a:t>
            </a:r>
          </a:p>
        </p:txBody>
      </p:sp>
      <p:sp>
        <p:nvSpPr>
          <p:cNvPr id="5" name="Slide Number Placeholder 4">
            <a:extLst>
              <a:ext uri="{FF2B5EF4-FFF2-40B4-BE49-F238E27FC236}">
                <a16:creationId xmlns:a16="http://schemas.microsoft.com/office/drawing/2014/main" id="{33BCADC8-736F-DB5B-F323-C24E0853F2C7}"/>
              </a:ext>
            </a:extLst>
          </p:cNvPr>
          <p:cNvSpPr>
            <a:spLocks noGrp="1"/>
          </p:cNvSpPr>
          <p:nvPr>
            <p:ph type="sldNum" sz="quarter" idx="12"/>
          </p:nvPr>
        </p:nvSpPr>
        <p:spPr/>
        <p:txBody>
          <a:bodyPr/>
          <a:lstStyle/>
          <a:p>
            <a:fld id="{3264D530-B60B-4A5A-91C0-C766C58A4783}" type="slidenum">
              <a:rPr lang="en-US" smtClean="0"/>
              <a:t>11</a:t>
            </a:fld>
            <a:endParaRPr lang="en-US" dirty="0"/>
          </a:p>
        </p:txBody>
      </p:sp>
      <p:pic>
        <p:nvPicPr>
          <p:cNvPr id="6" name="Google Shape;475;g2fe26a46495_1_87">
            <a:extLst>
              <a:ext uri="{FF2B5EF4-FFF2-40B4-BE49-F238E27FC236}">
                <a16:creationId xmlns:a16="http://schemas.microsoft.com/office/drawing/2014/main" id="{EBCAA041-AA7F-EF7B-3775-EB6B9FE3DB21}"/>
              </a:ext>
            </a:extLst>
          </p:cNvPr>
          <p:cNvPicPr preferRelativeResize="0"/>
          <p:nvPr/>
        </p:nvPicPr>
        <p:blipFill>
          <a:blip r:embed="rId3">
            <a:alphaModFix/>
          </a:blip>
          <a:stretch>
            <a:fillRect/>
          </a:stretch>
        </p:blipFill>
        <p:spPr>
          <a:xfrm>
            <a:off x="2562421" y="1721306"/>
            <a:ext cx="2330229" cy="4862374"/>
          </a:xfrm>
          <a:prstGeom prst="rect">
            <a:avLst/>
          </a:prstGeom>
          <a:noFill/>
          <a:ln>
            <a:noFill/>
          </a:ln>
        </p:spPr>
      </p:pic>
      <p:sp>
        <p:nvSpPr>
          <p:cNvPr id="8" name="TextBox 7">
            <a:extLst>
              <a:ext uri="{FF2B5EF4-FFF2-40B4-BE49-F238E27FC236}">
                <a16:creationId xmlns:a16="http://schemas.microsoft.com/office/drawing/2014/main" id="{4BB23EFB-099B-3329-3BC9-EF1C905DB542}"/>
              </a:ext>
            </a:extLst>
          </p:cNvPr>
          <p:cNvSpPr txBox="1"/>
          <p:nvPr/>
        </p:nvSpPr>
        <p:spPr>
          <a:xfrm>
            <a:off x="222487" y="2240698"/>
            <a:ext cx="1849719" cy="830997"/>
          </a:xfrm>
          <a:prstGeom prst="rect">
            <a:avLst/>
          </a:prstGeom>
          <a:solidFill>
            <a:srgbClr val="AC3EC1"/>
          </a:solidFill>
        </p:spPr>
        <p:txBody>
          <a:bodyPr wrap="square">
            <a:spAutoFit/>
          </a:bodyPr>
          <a:lstStyle/>
          <a:p>
            <a:pPr marL="0" marR="0" lvl="0" indent="0" defTabSz="45720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rPr>
              <a:t>Phase 1 was added to production on </a:t>
            </a:r>
            <a:r>
              <a:rPr lang="en-US" sz="1600" b="1" kern="0" dirty="0">
                <a:solidFill>
                  <a:prstClr val="white"/>
                </a:solidFill>
                <a:latin typeface="Calibri" panose="020F0502020204030204"/>
              </a:rPr>
              <a:t>February 2025</a:t>
            </a:r>
            <a:r>
              <a:rPr kumimoji="0" lang="en-US" sz="1600" b="1" i="0" u="none" strike="noStrike" kern="0" cap="none" spc="0" normalizeH="0" baseline="30000" noProof="0" dirty="0">
                <a:ln>
                  <a:noFill/>
                </a:ln>
                <a:solidFill>
                  <a:prstClr val="white"/>
                </a:solidFill>
                <a:effectLst/>
                <a:uLnTx/>
                <a:uFillTx/>
                <a:latin typeface="Calibri" panose="020F0502020204030204"/>
              </a:rPr>
              <a:t>!</a:t>
            </a:r>
          </a:p>
        </p:txBody>
      </p:sp>
      <p:sp>
        <p:nvSpPr>
          <p:cNvPr id="9" name="Arrow: Right 8">
            <a:extLst>
              <a:ext uri="{FF2B5EF4-FFF2-40B4-BE49-F238E27FC236}">
                <a16:creationId xmlns:a16="http://schemas.microsoft.com/office/drawing/2014/main" id="{458E4B68-476D-80F7-CA40-EDFFE4D085D7}"/>
              </a:ext>
            </a:extLst>
          </p:cNvPr>
          <p:cNvSpPr/>
          <p:nvPr/>
        </p:nvSpPr>
        <p:spPr>
          <a:xfrm rot="19848698">
            <a:off x="2091508" y="2126398"/>
            <a:ext cx="573964" cy="228600"/>
          </a:xfrm>
          <a:prstGeom prst="rightArrow">
            <a:avLst/>
          </a:prstGeom>
          <a:solidFill>
            <a:srgbClr val="DD9D31"/>
          </a:solidFill>
          <a:ln w="19050" cap="rnd" cmpd="sng" algn="ctr">
            <a:solidFill>
              <a:srgbClr val="DD9D31">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476;g2fe26a46495_1_87">
            <a:extLst>
              <a:ext uri="{FF2B5EF4-FFF2-40B4-BE49-F238E27FC236}">
                <a16:creationId xmlns:a16="http://schemas.microsoft.com/office/drawing/2014/main" id="{419F2651-E420-32B4-7ACA-ED17A95EEB12}"/>
              </a:ext>
            </a:extLst>
          </p:cNvPr>
          <p:cNvPicPr preferRelativeResize="0"/>
          <p:nvPr/>
        </p:nvPicPr>
        <p:blipFill>
          <a:blip r:embed="rId4">
            <a:alphaModFix/>
          </a:blip>
          <a:stretch>
            <a:fillRect/>
          </a:stretch>
        </p:blipFill>
        <p:spPr>
          <a:xfrm>
            <a:off x="4978410" y="1721306"/>
            <a:ext cx="2320942" cy="4862373"/>
          </a:xfrm>
          <a:prstGeom prst="rect">
            <a:avLst/>
          </a:prstGeom>
          <a:noFill/>
          <a:ln>
            <a:noFill/>
          </a:ln>
        </p:spPr>
      </p:pic>
      <p:sp>
        <p:nvSpPr>
          <p:cNvPr id="11" name="TextBox 10">
            <a:extLst>
              <a:ext uri="{FF2B5EF4-FFF2-40B4-BE49-F238E27FC236}">
                <a16:creationId xmlns:a16="http://schemas.microsoft.com/office/drawing/2014/main" id="{BEAFD7F6-2A89-239D-ADB4-7C919B7A4C16}"/>
              </a:ext>
            </a:extLst>
          </p:cNvPr>
          <p:cNvSpPr txBox="1"/>
          <p:nvPr/>
        </p:nvSpPr>
        <p:spPr>
          <a:xfrm>
            <a:off x="7392063" y="5998904"/>
            <a:ext cx="2144806" cy="584775"/>
          </a:xfrm>
          <a:prstGeom prst="rect">
            <a:avLst/>
          </a:prstGeom>
          <a:solidFill>
            <a:srgbClr val="0070C0"/>
          </a:solidFill>
        </p:spPr>
        <p:txBody>
          <a:bodyPr wrap="square">
            <a:spAutoFit/>
          </a:bodyPr>
          <a:lstStyle/>
          <a:p>
            <a:pPr defTabSz="457200">
              <a:buFont typeface="Arial"/>
              <a:buNone/>
            </a:pPr>
            <a:r>
              <a:rPr lang="en-US" sz="1600" b="1" dirty="0">
                <a:solidFill>
                  <a:prstClr val="white"/>
                </a:solidFill>
                <a:latin typeface="Calibri" panose="020F0502020204030204"/>
              </a:rPr>
              <a:t>Phase 2 will be deployed this month!</a:t>
            </a:r>
            <a:endParaRPr lang="en-US" sz="1600" b="1" baseline="30000" dirty="0">
              <a:solidFill>
                <a:prstClr val="white"/>
              </a:solidFill>
              <a:latin typeface="Calibri" panose="020F0502020204030204"/>
            </a:endParaRPr>
          </a:p>
        </p:txBody>
      </p:sp>
      <p:sp>
        <p:nvSpPr>
          <p:cNvPr id="12" name="Arrow: Right 11">
            <a:extLst>
              <a:ext uri="{FF2B5EF4-FFF2-40B4-BE49-F238E27FC236}">
                <a16:creationId xmlns:a16="http://schemas.microsoft.com/office/drawing/2014/main" id="{0396CB5A-87FD-0ED9-C9AB-D48EABE33617}"/>
              </a:ext>
            </a:extLst>
          </p:cNvPr>
          <p:cNvSpPr/>
          <p:nvPr/>
        </p:nvSpPr>
        <p:spPr>
          <a:xfrm rot="13403866">
            <a:off x="6818028" y="5745083"/>
            <a:ext cx="573964" cy="228600"/>
          </a:xfrm>
          <a:prstGeom prst="rightArrow">
            <a:avLst/>
          </a:prstGeom>
          <a:solidFill>
            <a:srgbClr val="DD9D31"/>
          </a:solidFill>
          <a:ln w="19050" cap="rnd" cmpd="sng" algn="ctr">
            <a:solidFill>
              <a:srgbClr val="DD9D31">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Google Shape;477;g2fe26a46495_1_87">
            <a:extLst>
              <a:ext uri="{FF2B5EF4-FFF2-40B4-BE49-F238E27FC236}">
                <a16:creationId xmlns:a16="http://schemas.microsoft.com/office/drawing/2014/main" id="{BF38FE24-49D1-624F-94C2-77F1D92D5483}"/>
              </a:ext>
            </a:extLst>
          </p:cNvPr>
          <p:cNvPicPr preferRelativeResize="0">
            <a:picLocks/>
          </p:cNvPicPr>
          <p:nvPr/>
        </p:nvPicPr>
        <p:blipFill>
          <a:blip r:embed="rId5">
            <a:alphaModFix/>
          </a:blip>
          <a:stretch>
            <a:fillRect/>
          </a:stretch>
        </p:blipFill>
        <p:spPr>
          <a:xfrm>
            <a:off x="7385112" y="1721306"/>
            <a:ext cx="2881647" cy="2750945"/>
          </a:xfrm>
          <a:prstGeom prst="rect">
            <a:avLst/>
          </a:prstGeom>
          <a:noFill/>
          <a:ln>
            <a:noFill/>
          </a:ln>
        </p:spPr>
      </p:pic>
      <p:sp>
        <p:nvSpPr>
          <p:cNvPr id="15" name="TextBox 14">
            <a:extLst>
              <a:ext uri="{FF2B5EF4-FFF2-40B4-BE49-F238E27FC236}">
                <a16:creationId xmlns:a16="http://schemas.microsoft.com/office/drawing/2014/main" id="{B03582EB-0DEA-D093-5B65-E93E883F790D}"/>
              </a:ext>
            </a:extLst>
          </p:cNvPr>
          <p:cNvSpPr txBox="1"/>
          <p:nvPr/>
        </p:nvSpPr>
        <p:spPr>
          <a:xfrm>
            <a:off x="7392063" y="4652271"/>
            <a:ext cx="2244467" cy="1166613"/>
          </a:xfrm>
          <a:prstGeom prst="rect">
            <a:avLst/>
          </a:prstGeom>
          <a:solidFill>
            <a:srgbClr val="E1CCF0"/>
          </a:solidFill>
        </p:spPr>
        <p:txBody>
          <a:bodyPr wrap="square">
            <a:spAutoFit/>
          </a:bodyPr>
          <a:lstStyle/>
          <a:p>
            <a:pPr marL="0" marR="0" lvl="0" indent="0" defTabSz="45720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effectLst/>
                <a:uLnTx/>
                <a:uFillTx/>
                <a:latin typeface="Calibri" panose="020F0502020204030204"/>
              </a:rPr>
              <a:t>Custom Disease Specific Pages added by March 2026: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effectLst/>
                <a:uLnTx/>
                <a:uFillTx/>
                <a:latin typeface="Calibri" panose="020F0502020204030204"/>
              </a:rPr>
              <a:t>Cyclosporiasis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effectLst/>
                <a:uLnTx/>
                <a:uFillTx/>
                <a:latin typeface="Calibri" panose="020F0502020204030204"/>
              </a:rPr>
              <a:t>STEC</a:t>
            </a:r>
            <a:endParaRPr kumimoji="0" lang="en-US" sz="1400" b="1" i="0" u="none" strike="noStrike" kern="0" cap="none" spc="0" normalizeH="0" baseline="30000" noProof="0" dirty="0">
              <a:ln>
                <a:noFill/>
              </a:ln>
              <a:effectLst/>
              <a:uLnTx/>
              <a:uFillTx/>
              <a:latin typeface="Calibri" panose="020F0502020204030204"/>
            </a:endParaRPr>
          </a:p>
        </p:txBody>
      </p:sp>
      <p:sp>
        <p:nvSpPr>
          <p:cNvPr id="16" name="Arrow: Right 15">
            <a:extLst>
              <a:ext uri="{FF2B5EF4-FFF2-40B4-BE49-F238E27FC236}">
                <a16:creationId xmlns:a16="http://schemas.microsoft.com/office/drawing/2014/main" id="{2C448BCA-4598-DF7F-B175-3C91B8260F8E}"/>
              </a:ext>
            </a:extLst>
          </p:cNvPr>
          <p:cNvSpPr/>
          <p:nvPr/>
        </p:nvSpPr>
        <p:spPr>
          <a:xfrm rot="14752281">
            <a:off x="6361064" y="5118917"/>
            <a:ext cx="1273151" cy="184890"/>
          </a:xfrm>
          <a:prstGeom prst="rightArrow">
            <a:avLst/>
          </a:prstGeom>
          <a:solidFill>
            <a:srgbClr val="DD9D31"/>
          </a:solidFill>
          <a:ln w="19050" cap="rnd" cmpd="sng" algn="ctr">
            <a:solidFill>
              <a:srgbClr val="DD9D31">
                <a:shade val="1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7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B24A-E87B-91DC-8D02-55ACEBA80D4A}"/>
              </a:ext>
            </a:extLst>
          </p:cNvPr>
          <p:cNvSpPr>
            <a:spLocks noGrp="1"/>
          </p:cNvSpPr>
          <p:nvPr>
            <p:ph type="title"/>
          </p:nvPr>
        </p:nvSpPr>
        <p:spPr/>
        <p:txBody>
          <a:bodyPr/>
          <a:lstStyle/>
          <a:p>
            <a:r>
              <a:rPr lang="en-US" dirty="0"/>
              <a:t>NEDSS UI Reskin: Roadmap</a:t>
            </a:r>
          </a:p>
        </p:txBody>
      </p:sp>
      <p:sp>
        <p:nvSpPr>
          <p:cNvPr id="5" name="Slide Number Placeholder 4">
            <a:extLst>
              <a:ext uri="{FF2B5EF4-FFF2-40B4-BE49-F238E27FC236}">
                <a16:creationId xmlns:a16="http://schemas.microsoft.com/office/drawing/2014/main" id="{E2B11762-38D5-283F-10C4-967F3064F41A}"/>
              </a:ext>
            </a:extLst>
          </p:cNvPr>
          <p:cNvSpPr>
            <a:spLocks noGrp="1"/>
          </p:cNvSpPr>
          <p:nvPr>
            <p:ph type="sldNum" sz="quarter" idx="12"/>
          </p:nvPr>
        </p:nvSpPr>
        <p:spPr/>
        <p:txBody>
          <a:bodyPr/>
          <a:lstStyle/>
          <a:p>
            <a:fld id="{3264D530-B60B-4A5A-91C0-C766C58A4783}" type="slidenum">
              <a:rPr lang="en-US" smtClean="0"/>
              <a:t>12</a:t>
            </a:fld>
            <a:endParaRPr lang="en-US" dirty="0"/>
          </a:p>
        </p:txBody>
      </p:sp>
      <p:sp>
        <p:nvSpPr>
          <p:cNvPr id="6" name="Google Shape;312;g3a9f39ddf38_0_1075">
            <a:extLst>
              <a:ext uri="{FF2B5EF4-FFF2-40B4-BE49-F238E27FC236}">
                <a16:creationId xmlns:a16="http://schemas.microsoft.com/office/drawing/2014/main" id="{711DEB03-E216-6ECA-B90A-57F8F01CAF38}"/>
              </a:ext>
            </a:extLst>
          </p:cNvPr>
          <p:cNvSpPr/>
          <p:nvPr/>
        </p:nvSpPr>
        <p:spPr>
          <a:xfrm>
            <a:off x="442789" y="2076977"/>
            <a:ext cx="11402100" cy="543000"/>
          </a:xfrm>
          <a:prstGeom prst="rightArrow">
            <a:avLst>
              <a:gd name="adj1" fmla="val 50000"/>
              <a:gd name="adj2" fmla="val 50000"/>
            </a:avLst>
          </a:prstGeom>
          <a:solidFill>
            <a:srgbClr val="E8ECFC"/>
          </a:solidFill>
          <a:ln w="16625" cap="flat" cmpd="sng">
            <a:solidFill>
              <a:srgbClr val="7F7F7F"/>
            </a:solidFill>
            <a:prstDash val="solid"/>
            <a:miter lim="800000"/>
            <a:headEnd type="none" w="sm" len="sm"/>
            <a:tailEnd type="none" w="sm" len="sm"/>
          </a:ln>
        </p:spPr>
        <p:txBody>
          <a:bodyPr spcFirstLastPara="1" wrap="square" lIns="119825" tIns="59875" rIns="119825" bIns="598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buSzPts val="2359"/>
            </a:pPr>
            <a:endParaRPr sz="2359">
              <a:solidFill>
                <a:srgbClr val="FFFFFF"/>
              </a:solidFill>
              <a:latin typeface="Calibri"/>
              <a:ea typeface="Calibri"/>
              <a:cs typeface="Calibri"/>
              <a:sym typeface="Calibri"/>
            </a:endParaRPr>
          </a:p>
        </p:txBody>
      </p:sp>
      <p:sp>
        <p:nvSpPr>
          <p:cNvPr id="7" name="Google Shape;313;g3a9f39ddf38_0_1075">
            <a:extLst>
              <a:ext uri="{FF2B5EF4-FFF2-40B4-BE49-F238E27FC236}">
                <a16:creationId xmlns:a16="http://schemas.microsoft.com/office/drawing/2014/main" id="{12E535CD-485F-573B-E029-BD67DD76469A}"/>
              </a:ext>
            </a:extLst>
          </p:cNvPr>
          <p:cNvSpPr txBox="1"/>
          <p:nvPr/>
        </p:nvSpPr>
        <p:spPr>
          <a:xfrm>
            <a:off x="4240208" y="2177385"/>
            <a:ext cx="3646800" cy="347700"/>
          </a:xfrm>
          <a:prstGeom prst="rect">
            <a:avLst/>
          </a:prstGeom>
          <a:noFill/>
          <a:ln>
            <a:noFill/>
          </a:ln>
        </p:spPr>
        <p:txBody>
          <a:bodyPr spcFirstLastPara="1" wrap="square" lIns="119825" tIns="59875" rIns="119825" bIns="598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Pts val="1474"/>
              <a:buFont typeface="Arial"/>
              <a:buNone/>
              <a:tabLst/>
              <a:defRPr/>
            </a:pP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0"/>
                  </a:ext>
                </a:extLst>
              </a:rPr>
              <a:t>1</a:t>
            </a: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1"/>
                  </a:ext>
                </a:extLst>
              </a:rPr>
              <a:t>1</a:t>
            </a: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2"/>
                  </a:ext>
                </a:extLst>
              </a:rPr>
              <a:t>/</a:t>
            </a: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3"/>
                  </a:ext>
                </a:extLst>
              </a:rPr>
              <a:t>20</a:t>
            </a: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xmlns:lc="http://schemas.openxmlformats.org/drawingml/2006/lockedCanvas" textRoundtripDataId="4"/>
                  </a:ext>
                </a:extLst>
              </a:rPr>
              <a:t>/2025-</a:t>
            </a: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rPr>
              <a:t>8/31/2026</a:t>
            </a: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315;g3a9f39ddf38_0_1075">
            <a:extLst>
              <a:ext uri="{FF2B5EF4-FFF2-40B4-BE49-F238E27FC236}">
                <a16:creationId xmlns:a16="http://schemas.microsoft.com/office/drawing/2014/main" id="{7617044D-E4E6-BFE9-19E0-F5FA2138A5FC}"/>
              </a:ext>
            </a:extLst>
          </p:cNvPr>
          <p:cNvSpPr txBox="1"/>
          <p:nvPr/>
        </p:nvSpPr>
        <p:spPr>
          <a:xfrm>
            <a:off x="282224" y="2174623"/>
            <a:ext cx="3646800" cy="347700"/>
          </a:xfrm>
          <a:prstGeom prst="rect">
            <a:avLst/>
          </a:prstGeom>
          <a:noFill/>
          <a:ln>
            <a:noFill/>
          </a:ln>
        </p:spPr>
        <p:txBody>
          <a:bodyPr spcFirstLastPara="1" wrap="square" lIns="119825" tIns="59875" rIns="119825" bIns="598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Pts val="1474"/>
              <a:buFont typeface="Arial"/>
              <a:buNone/>
              <a:tabLst/>
              <a:defRPr/>
            </a:pPr>
            <a:r>
              <a:rPr kumimoji="0" lang="en-US" sz="1474" b="1" i="0" u="none" strike="noStrike" kern="0" cap="none" spc="0" normalizeH="0" baseline="0" noProof="0" dirty="0">
                <a:ln>
                  <a:noFill/>
                </a:ln>
                <a:solidFill>
                  <a:srgbClr val="000000"/>
                </a:solidFill>
                <a:effectLst/>
                <a:uLnTx/>
                <a:uFillTx/>
                <a:latin typeface="Calibri"/>
                <a:ea typeface="Calibri"/>
                <a:cs typeface="Calibri"/>
                <a:sym typeface="Calibri"/>
              </a:rPr>
              <a:t>10/1/2024-03/25/2025</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314;g3a9f39ddf38_0_1075">
            <a:extLst>
              <a:ext uri="{FF2B5EF4-FFF2-40B4-BE49-F238E27FC236}">
                <a16:creationId xmlns:a16="http://schemas.microsoft.com/office/drawing/2014/main" id="{48331CC6-B92F-6AFB-0484-E557DB48B8B5}"/>
              </a:ext>
            </a:extLst>
          </p:cNvPr>
          <p:cNvSpPr txBox="1"/>
          <p:nvPr/>
        </p:nvSpPr>
        <p:spPr>
          <a:xfrm>
            <a:off x="8198176" y="2177077"/>
            <a:ext cx="3711600" cy="347700"/>
          </a:xfrm>
          <a:prstGeom prst="rect">
            <a:avLst/>
          </a:prstGeom>
          <a:noFill/>
          <a:ln>
            <a:noFill/>
          </a:ln>
        </p:spPr>
        <p:txBody>
          <a:bodyPr spcFirstLastPara="1" wrap="square" lIns="119825" tIns="59875" rIns="119825" bIns="598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74"/>
              <a:buFont typeface="Arial"/>
              <a:buNone/>
            </a:pPr>
            <a:r>
              <a:rPr lang="en-US" sz="1474" b="1" dirty="0">
                <a:latin typeface="Calibri"/>
                <a:ea typeface="Calibri"/>
                <a:cs typeface="Calibri"/>
                <a:sym typeface="Calibri"/>
              </a:rPr>
              <a:t>9/1/2026-8/31/2027</a:t>
            </a:r>
            <a:endParaRPr sz="1867" b="0" i="0" u="none" strike="noStrike" cap="none" dirty="0">
              <a:solidFill>
                <a:srgbClr val="000000"/>
              </a:solidFill>
              <a:latin typeface="Arial"/>
              <a:ea typeface="Arial"/>
              <a:cs typeface="Arial"/>
              <a:sym typeface="Arial"/>
            </a:endParaRPr>
          </a:p>
        </p:txBody>
      </p:sp>
      <p:sp>
        <p:nvSpPr>
          <p:cNvPr id="19" name="Google Shape;309;g3a9f39ddf38_0_1075">
            <a:extLst>
              <a:ext uri="{FF2B5EF4-FFF2-40B4-BE49-F238E27FC236}">
                <a16:creationId xmlns:a16="http://schemas.microsoft.com/office/drawing/2014/main" id="{CDA8BF2A-EF5F-C7F9-F71D-125F4CCF8DFA}"/>
              </a:ext>
            </a:extLst>
          </p:cNvPr>
          <p:cNvSpPr/>
          <p:nvPr/>
        </p:nvSpPr>
        <p:spPr>
          <a:xfrm>
            <a:off x="282224" y="2917320"/>
            <a:ext cx="3837300" cy="3126900"/>
          </a:xfrm>
          <a:prstGeom prst="roundRect">
            <a:avLst>
              <a:gd name="adj" fmla="val 16667"/>
            </a:avLst>
          </a:prstGeom>
          <a:solidFill>
            <a:srgbClr val="2E7D32"/>
          </a:solidFill>
          <a:ln w="16625" cap="flat" cmpd="sng">
            <a:solidFill>
              <a:srgbClr val="31538F"/>
            </a:solidFill>
            <a:prstDash val="solid"/>
            <a:miter lim="800000"/>
            <a:headEnd type="none" w="sm" len="sm"/>
            <a:tailEnd type="none" w="sm" len="sm"/>
          </a:ln>
        </p:spPr>
        <p:txBody>
          <a:bodyPr spcFirstLastPara="1" wrap="square" lIns="119825" tIns="0" rIns="119825" bIns="598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2162"/>
              <a:buFont typeface="Arial"/>
              <a:buNone/>
            </a:pPr>
            <a:r>
              <a:rPr lang="en-US" sz="2162" b="1" i="0" u="none" strike="noStrike" cap="none" dirty="0">
                <a:solidFill>
                  <a:srgbClr val="E7E6E6"/>
                </a:solidFill>
                <a:latin typeface="Calibri"/>
                <a:ea typeface="Calibri"/>
                <a:cs typeface="Calibri"/>
                <a:sym typeface="Calibri"/>
              </a:rPr>
              <a:t>Project Start - COMPLETE</a:t>
            </a:r>
            <a:endParaRPr sz="1670" b="1" i="0" u="none" strike="noStrike" cap="none" dirty="0">
              <a:solidFill>
                <a:srgbClr val="000000"/>
              </a:solidFill>
              <a:latin typeface="Arial"/>
              <a:ea typeface="Arial"/>
              <a:cs typeface="Arial"/>
              <a:sym typeface="Arial"/>
            </a:endParaRPr>
          </a:p>
          <a:p>
            <a:pPr marL="224701" marR="0" lvl="0" indent="-224701" algn="l" rtl="0">
              <a:lnSpc>
                <a:spcPct val="100000"/>
              </a:lnSpc>
              <a:spcBef>
                <a:spcPts val="0"/>
              </a:spcBef>
              <a:spcAft>
                <a:spcPts val="0"/>
              </a:spcAft>
              <a:buClr>
                <a:schemeClr val="lt1"/>
              </a:buClr>
              <a:buSzPts val="1376"/>
              <a:buFont typeface="Noto Sans Symbols"/>
              <a:buChar char="✔"/>
            </a:pPr>
            <a:r>
              <a:rPr lang="en-US" sz="1376" b="0" i="0" u="none" strike="noStrike" cap="none" dirty="0">
                <a:solidFill>
                  <a:schemeClr val="lt1"/>
                </a:solidFill>
                <a:latin typeface="Calibri"/>
                <a:ea typeface="Calibri"/>
                <a:cs typeface="Calibri"/>
                <a:sym typeface="Calibri"/>
              </a:rPr>
              <a:t>Discovery and Requirements Phase</a:t>
            </a:r>
            <a:endParaRPr sz="1376" b="0" i="0" u="none" strike="noStrike" cap="none" dirty="0">
              <a:solidFill>
                <a:schemeClr val="lt1"/>
              </a:solidFill>
              <a:latin typeface="Calibri"/>
              <a:ea typeface="Calibri"/>
              <a:cs typeface="Calibri"/>
              <a:sym typeface="Calibri"/>
            </a:endParaRPr>
          </a:p>
          <a:p>
            <a:pPr marL="449402" marR="0" lvl="0" indent="-287117" algn="l" rtl="0">
              <a:lnSpc>
                <a:spcPct val="100000"/>
              </a:lnSpc>
              <a:spcBef>
                <a:spcPts val="0"/>
              </a:spcBef>
              <a:spcAft>
                <a:spcPts val="0"/>
              </a:spcAft>
              <a:buClr>
                <a:schemeClr val="lt1"/>
              </a:buClr>
              <a:buSzPts val="983"/>
              <a:buFont typeface="Calibri"/>
              <a:buChar char="●"/>
            </a:pPr>
            <a:r>
              <a:rPr lang="en-US" sz="1376" b="0" i="0" u="none" strike="noStrike" cap="none" dirty="0">
                <a:solidFill>
                  <a:schemeClr val="lt1"/>
                </a:solidFill>
                <a:latin typeface="Calibri"/>
                <a:ea typeface="Calibri"/>
                <a:cs typeface="Calibri"/>
                <a:sym typeface="Calibri"/>
              </a:rPr>
              <a:t>Created UI Templates and Style Guide</a:t>
            </a:r>
            <a:endParaRPr sz="1376" b="0" i="0" u="none" strike="noStrike" cap="none" dirty="0">
              <a:solidFill>
                <a:schemeClr val="lt1"/>
              </a:solidFill>
              <a:latin typeface="Calibri"/>
              <a:ea typeface="Calibri"/>
              <a:cs typeface="Calibri"/>
              <a:sym typeface="Calibri"/>
            </a:endParaRPr>
          </a:p>
          <a:p>
            <a:pPr marL="224701" marR="0" lvl="0" indent="-224701" algn="l" rtl="0">
              <a:lnSpc>
                <a:spcPct val="100000"/>
              </a:lnSpc>
              <a:spcBef>
                <a:spcPts val="0"/>
              </a:spcBef>
              <a:spcAft>
                <a:spcPts val="0"/>
              </a:spcAft>
              <a:buClr>
                <a:schemeClr val="lt1"/>
              </a:buClr>
              <a:buSzPts val="1376"/>
              <a:buFont typeface="Noto Sans Symbols"/>
              <a:buChar char="✔"/>
            </a:pPr>
            <a:r>
              <a:rPr lang="en-US" sz="1376" b="0" i="0" u="none" strike="noStrike" cap="none" dirty="0">
                <a:solidFill>
                  <a:schemeClr val="lt1"/>
                </a:solidFill>
                <a:latin typeface="Calibri"/>
                <a:ea typeface="Calibri"/>
                <a:cs typeface="Calibri"/>
                <a:sym typeface="Calibri"/>
              </a:rPr>
              <a:t>Project Planning Phase</a:t>
            </a:r>
            <a:endParaRPr sz="1376" b="0" i="0" u="none" strike="noStrike" cap="none" dirty="0">
              <a:solidFill>
                <a:schemeClr val="lt1"/>
              </a:solidFill>
              <a:latin typeface="Calibri"/>
              <a:ea typeface="Calibri"/>
              <a:cs typeface="Calibri"/>
              <a:sym typeface="Calibri"/>
            </a:endParaRPr>
          </a:p>
          <a:p>
            <a:pPr marL="449402" marR="0" lvl="0" indent="-287117" algn="l" rtl="0">
              <a:lnSpc>
                <a:spcPct val="100000"/>
              </a:lnSpc>
              <a:spcBef>
                <a:spcPts val="0"/>
              </a:spcBef>
              <a:spcAft>
                <a:spcPts val="0"/>
              </a:spcAft>
              <a:buClr>
                <a:schemeClr val="lt1"/>
              </a:buClr>
              <a:buSzPts val="983"/>
              <a:buFont typeface="Calibri"/>
              <a:buChar char="●"/>
            </a:pPr>
            <a:r>
              <a:rPr lang="en-US" sz="1376" b="0" i="0" u="none" strike="noStrike" cap="none" dirty="0">
                <a:solidFill>
                  <a:schemeClr val="lt1"/>
                </a:solidFill>
                <a:latin typeface="Calibri"/>
                <a:ea typeface="Calibri"/>
                <a:cs typeface="Calibri"/>
                <a:sym typeface="Calibri"/>
              </a:rPr>
              <a:t>Updated Project Plan</a:t>
            </a:r>
            <a:endParaRPr sz="1376" b="0" i="0" u="none" strike="noStrike" cap="none" dirty="0">
              <a:solidFill>
                <a:schemeClr val="lt1"/>
              </a:solidFill>
              <a:latin typeface="Calibri"/>
              <a:ea typeface="Calibri"/>
              <a:cs typeface="Calibri"/>
              <a:sym typeface="Calibri"/>
            </a:endParaRPr>
          </a:p>
          <a:p>
            <a:pPr marL="224701" marR="0" lvl="0" indent="-224701" algn="l" rtl="0">
              <a:lnSpc>
                <a:spcPct val="100000"/>
              </a:lnSpc>
              <a:spcBef>
                <a:spcPts val="0"/>
              </a:spcBef>
              <a:spcAft>
                <a:spcPts val="0"/>
              </a:spcAft>
              <a:buClr>
                <a:schemeClr val="lt1"/>
              </a:buClr>
              <a:buSzPts val="1376"/>
              <a:buFont typeface="Noto Sans Symbols"/>
              <a:buChar char="✔"/>
            </a:pPr>
            <a:r>
              <a:rPr lang="en-US" sz="1376" b="0" i="0" u="none" strike="noStrike" cap="none" dirty="0">
                <a:solidFill>
                  <a:schemeClr val="lt1"/>
                </a:solidFill>
                <a:latin typeface="Calibri"/>
                <a:ea typeface="Calibri"/>
                <a:cs typeface="Calibri"/>
                <a:sym typeface="Calibri"/>
              </a:rPr>
              <a:t>Proof of Concept Phase</a:t>
            </a:r>
            <a:endParaRPr sz="1376" b="0" i="0" u="none" strike="noStrike" cap="none" dirty="0">
              <a:solidFill>
                <a:schemeClr val="lt1"/>
              </a:solidFill>
              <a:latin typeface="Calibri"/>
              <a:ea typeface="Calibri"/>
              <a:cs typeface="Calibri"/>
              <a:sym typeface="Calibri"/>
            </a:endParaRPr>
          </a:p>
          <a:p>
            <a:pPr marL="449402" marR="0" lvl="0" indent="-287117" algn="l" rtl="0">
              <a:lnSpc>
                <a:spcPct val="100000"/>
              </a:lnSpc>
              <a:spcBef>
                <a:spcPts val="0"/>
              </a:spcBef>
              <a:spcAft>
                <a:spcPts val="0"/>
              </a:spcAft>
              <a:buClr>
                <a:schemeClr val="lt1"/>
              </a:buClr>
              <a:buSzPts val="983"/>
              <a:buFont typeface="Calibri"/>
              <a:buChar char="●"/>
            </a:pPr>
            <a:r>
              <a:rPr lang="en-US" sz="1376" b="0" i="0" u="none" strike="noStrike" cap="none" dirty="0">
                <a:solidFill>
                  <a:schemeClr val="lt1"/>
                </a:solidFill>
                <a:latin typeface="Calibri"/>
                <a:ea typeface="Calibri"/>
                <a:cs typeface="Calibri"/>
                <a:sym typeface="Calibri"/>
              </a:rPr>
              <a:t>Presentation Layer Architecture </a:t>
            </a:r>
            <a:endParaRPr sz="1376" b="0" i="0" u="none" strike="noStrike" cap="none" dirty="0">
              <a:solidFill>
                <a:schemeClr val="lt1"/>
              </a:solidFill>
              <a:latin typeface="Calibri"/>
              <a:ea typeface="Calibri"/>
              <a:cs typeface="Calibri"/>
              <a:sym typeface="Calibri"/>
            </a:endParaRPr>
          </a:p>
          <a:p>
            <a:pPr marL="449402" marR="0" lvl="0" indent="-287117" algn="l" rtl="0">
              <a:lnSpc>
                <a:spcPct val="100000"/>
              </a:lnSpc>
              <a:spcBef>
                <a:spcPts val="0"/>
              </a:spcBef>
              <a:spcAft>
                <a:spcPts val="0"/>
              </a:spcAft>
              <a:buClr>
                <a:schemeClr val="lt1"/>
              </a:buClr>
              <a:buSzPts val="983"/>
              <a:buFont typeface="Calibri"/>
              <a:buChar char="●"/>
            </a:pPr>
            <a:r>
              <a:rPr lang="en-US" sz="1376" b="0" i="0" u="none" strike="noStrike" cap="none" dirty="0">
                <a:solidFill>
                  <a:schemeClr val="lt1"/>
                </a:solidFill>
                <a:latin typeface="Calibri"/>
                <a:ea typeface="Calibri"/>
                <a:cs typeface="Calibri"/>
                <a:sym typeface="Calibri"/>
              </a:rPr>
              <a:t>Legacy NEDSS &amp; Modern UI Coexisting</a:t>
            </a:r>
            <a:endParaRPr sz="1376" b="0" i="0" u="none" strike="noStrike" cap="none" dirty="0">
              <a:solidFill>
                <a:schemeClr val="lt1"/>
              </a:solidFill>
              <a:latin typeface="Calibri"/>
              <a:ea typeface="Calibri"/>
              <a:cs typeface="Calibri"/>
              <a:sym typeface="Calibri"/>
            </a:endParaRPr>
          </a:p>
          <a:p>
            <a:pPr marL="224701" marR="0" lvl="0" indent="-224701" algn="l" rtl="0">
              <a:lnSpc>
                <a:spcPct val="100000"/>
              </a:lnSpc>
              <a:spcBef>
                <a:spcPts val="0"/>
              </a:spcBef>
              <a:spcAft>
                <a:spcPts val="0"/>
              </a:spcAft>
              <a:buClr>
                <a:schemeClr val="lt1"/>
              </a:buClr>
              <a:buSzPts val="1376"/>
              <a:buFont typeface="Noto Sans Symbols"/>
              <a:buChar char="✔"/>
            </a:pPr>
            <a:r>
              <a:rPr lang="en-US" sz="1376" b="0" i="0" u="none" strike="noStrike" cap="none" dirty="0">
                <a:solidFill>
                  <a:schemeClr val="lt1"/>
                </a:solidFill>
                <a:latin typeface="Calibri"/>
                <a:ea typeface="Calibri"/>
                <a:cs typeface="Calibri"/>
                <a:sym typeface="Calibri"/>
              </a:rPr>
              <a:t>Phase 1 Development</a:t>
            </a:r>
            <a:endParaRPr sz="1376" b="0" i="0" u="none" strike="noStrike" cap="none" dirty="0">
              <a:solidFill>
                <a:schemeClr val="lt1"/>
              </a:solidFill>
              <a:latin typeface="Calibri"/>
              <a:ea typeface="Calibri"/>
              <a:cs typeface="Calibri"/>
              <a:sym typeface="Calibri"/>
            </a:endParaRPr>
          </a:p>
          <a:p>
            <a:pPr marL="224701" marR="0" lvl="0" indent="-224701" algn="l" rtl="0">
              <a:lnSpc>
                <a:spcPct val="100000"/>
              </a:lnSpc>
              <a:spcBef>
                <a:spcPts val="0"/>
              </a:spcBef>
              <a:spcAft>
                <a:spcPts val="0"/>
              </a:spcAft>
              <a:buClr>
                <a:schemeClr val="lt1"/>
              </a:buClr>
              <a:buSzPts val="1376"/>
              <a:buFont typeface="Noto Sans Symbols"/>
              <a:buChar char="✔"/>
            </a:pPr>
            <a:r>
              <a:rPr lang="en-US" sz="1376" b="0" i="0" u="none" strike="noStrike" cap="none" dirty="0">
                <a:solidFill>
                  <a:schemeClr val="lt1"/>
                </a:solidFill>
                <a:latin typeface="Calibri"/>
                <a:ea typeface="Calibri"/>
                <a:cs typeface="Calibri"/>
                <a:sym typeface="Calibri"/>
              </a:rPr>
              <a:t>Reskinning End-User Facing Screens</a:t>
            </a:r>
            <a:endParaRPr sz="1376" b="0" i="0" u="none" strike="noStrike" cap="none" dirty="0">
              <a:solidFill>
                <a:schemeClr val="lt1"/>
              </a:solidFill>
              <a:latin typeface="Calibri"/>
              <a:ea typeface="Calibri"/>
              <a:cs typeface="Calibri"/>
              <a:sym typeface="Calibri"/>
            </a:endParaRPr>
          </a:p>
        </p:txBody>
      </p:sp>
      <p:sp>
        <p:nvSpPr>
          <p:cNvPr id="24" name="Google Shape;310;g3a9f39ddf38_0_1075">
            <a:extLst>
              <a:ext uri="{FF2B5EF4-FFF2-40B4-BE49-F238E27FC236}">
                <a16:creationId xmlns:a16="http://schemas.microsoft.com/office/drawing/2014/main" id="{EAAFF7AB-CC6A-F8E3-6B7B-E7A9487CF7B9}"/>
              </a:ext>
            </a:extLst>
          </p:cNvPr>
          <p:cNvSpPr/>
          <p:nvPr/>
        </p:nvSpPr>
        <p:spPr>
          <a:xfrm>
            <a:off x="4240208" y="2917320"/>
            <a:ext cx="3806512" cy="3126900"/>
          </a:xfrm>
          <a:prstGeom prst="roundRect">
            <a:avLst>
              <a:gd name="adj" fmla="val 16667"/>
            </a:avLst>
          </a:prstGeom>
          <a:solidFill>
            <a:srgbClr val="1976D2"/>
          </a:solidFill>
          <a:ln w="9525" cap="flat" cmpd="sng">
            <a:solidFill>
              <a:srgbClr val="31538F"/>
            </a:solidFill>
            <a:prstDash val="solid"/>
            <a:miter lim="800000"/>
            <a:headEnd type="none" w="sm" len="sm"/>
            <a:tailEnd type="none" w="sm" len="sm"/>
          </a:ln>
        </p:spPr>
        <p:txBody>
          <a:bodyPr spcFirstLastPara="1" wrap="square" lIns="119825" tIns="0" rIns="59875" bIns="598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Pts val="2062"/>
              <a:buFont typeface="Arial"/>
              <a:buNone/>
              <a:tabLst/>
              <a:defRPr/>
            </a:pPr>
            <a:r>
              <a:rPr kumimoji="0" lang="en-US" sz="2050" b="1" i="0" u="none" strike="noStrike" kern="0" cap="none" spc="0" normalizeH="0" baseline="0" noProof="0" dirty="0">
                <a:ln>
                  <a:noFill/>
                </a:ln>
                <a:solidFill>
                  <a:prstClr val="white"/>
                </a:solidFill>
                <a:effectLst/>
                <a:uLnTx/>
                <a:uFillTx/>
                <a:latin typeface="Calibri"/>
                <a:ea typeface="Calibri"/>
                <a:cs typeface="Calibri"/>
                <a:sym typeface="Calibri"/>
              </a:rPr>
              <a:t>2025 Part 1 - End-User Screens</a:t>
            </a:r>
            <a:endParaRPr kumimoji="0" sz="2050" b="1" i="0" u="none" strike="noStrike" kern="0" cap="none" spc="0" normalizeH="0" baseline="0" noProof="0" dirty="0">
              <a:ln>
                <a:noFill/>
              </a:ln>
              <a:solidFill>
                <a:prstClr val="white"/>
              </a:solidFill>
              <a:effectLst/>
              <a:uLnTx/>
              <a:uFillTx/>
              <a:latin typeface="Arial"/>
              <a:cs typeface="Arial"/>
              <a:sym typeface="Arial"/>
            </a:endParaRPr>
          </a:p>
          <a:p>
            <a:pPr marL="448945" marR="0" lvl="0" indent="-305435" algn="l" defTabSz="457200" rtl="0" eaLnBrk="1" fontAlgn="auto" latinLnBrk="0" hangingPunct="1">
              <a:lnSpc>
                <a:spcPct val="115000"/>
              </a:lnSpc>
              <a:spcBef>
                <a:spcPts val="0"/>
              </a:spcBef>
              <a:spcAft>
                <a:spcPts val="0"/>
              </a:spcAft>
              <a:buClr>
                <a:prstClr val="white"/>
              </a:buClr>
              <a:buSzPts val="1278"/>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Core Pages (Dashboard, Login, Error)</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Patient Screens</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Investigation (including Page Builder)</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Lab Report</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Queues</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Vaccination &amp; Treatment</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Provider, Organization &amp; Place</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Bulk Processing Functionality</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Outbreak, Contact &amp; Interview</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448945" marR="0" lvl="0" indent="-311785"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50" b="0" i="0" u="none" strike="noStrike" kern="0" cap="none" spc="0" normalizeH="0" baseline="0" noProof="0" dirty="0">
                <a:ln>
                  <a:noFill/>
                </a:ln>
                <a:solidFill>
                  <a:prstClr val="white"/>
                </a:solidFill>
                <a:effectLst/>
                <a:uLnTx/>
                <a:uFillTx/>
                <a:latin typeface="Calibri"/>
                <a:ea typeface="Calibri"/>
                <a:cs typeface="Calibri"/>
                <a:sym typeface="Calibri"/>
              </a:rPr>
              <a:t>Reports</a:t>
            </a:r>
            <a:endParaRPr kumimoji="0" sz="1350" b="0" i="0" u="none" strike="noStrike" kern="0" cap="none" spc="0" normalizeH="0" baseline="0" noProof="0" dirty="0">
              <a:ln>
                <a:noFill/>
              </a:ln>
              <a:solidFill>
                <a:prstClr val="white"/>
              </a:solidFill>
              <a:effectLst/>
              <a:uLnTx/>
              <a:uFillTx/>
              <a:latin typeface="Calibri"/>
              <a:ea typeface="Calibri"/>
              <a:cs typeface="Calibri"/>
              <a:sym typeface="Arial"/>
            </a:endParaRPr>
          </a:p>
          <a:p>
            <a:pPr marL="149225" marR="0" lvl="0" indent="-49530" algn="l" defTabSz="457200" rtl="0" eaLnBrk="1" fontAlgn="auto" latinLnBrk="0" hangingPunct="1">
              <a:lnSpc>
                <a:spcPct val="100000"/>
              </a:lnSpc>
              <a:spcBef>
                <a:spcPts val="0"/>
              </a:spcBef>
              <a:spcAft>
                <a:spcPts val="0"/>
              </a:spcAft>
              <a:buClr>
                <a:prstClr val="black"/>
              </a:buClr>
              <a:buSzPts val="1573"/>
              <a:buFont typeface="Arial"/>
              <a:buNone/>
              <a:tabLst/>
              <a:defRPr/>
            </a:pPr>
            <a:endParaRPr kumimoji="0" sz="1572" b="0" i="0" u="none" strike="noStrike" kern="0" cap="none" spc="0" normalizeH="0" baseline="0" noProof="0" dirty="0">
              <a:ln>
                <a:noFill/>
              </a:ln>
              <a:solidFill>
                <a:prstClr val="white"/>
              </a:solidFill>
              <a:effectLst/>
              <a:uLnTx/>
              <a:uFillTx/>
              <a:latin typeface="Calibri"/>
              <a:ea typeface="Calibri"/>
              <a:cs typeface="Calibri"/>
              <a:sym typeface="Arial"/>
            </a:endParaRPr>
          </a:p>
          <a:p>
            <a:pPr marL="0" marR="0" lvl="0" indent="0" algn="l" defTabSz="457200" rtl="0" eaLnBrk="1" fontAlgn="auto" latinLnBrk="0" hangingPunct="1">
              <a:lnSpc>
                <a:spcPct val="100000"/>
              </a:lnSpc>
              <a:spcBef>
                <a:spcPts val="0"/>
              </a:spcBef>
              <a:spcAft>
                <a:spcPts val="0"/>
              </a:spcAft>
              <a:buClr>
                <a:srgbClr val="000000"/>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25" name="Google Shape;311;g3a9f39ddf38_0_1075">
            <a:extLst>
              <a:ext uri="{FF2B5EF4-FFF2-40B4-BE49-F238E27FC236}">
                <a16:creationId xmlns:a16="http://schemas.microsoft.com/office/drawing/2014/main" id="{90604B72-BBCE-CAA6-CC5E-B8959164D3E2}"/>
              </a:ext>
            </a:extLst>
          </p:cNvPr>
          <p:cNvSpPr/>
          <p:nvPr/>
        </p:nvSpPr>
        <p:spPr>
          <a:xfrm>
            <a:off x="8217016" y="2917320"/>
            <a:ext cx="3767700" cy="3126900"/>
          </a:xfrm>
          <a:prstGeom prst="roundRect">
            <a:avLst>
              <a:gd name="adj" fmla="val 16667"/>
            </a:avLst>
          </a:prstGeom>
          <a:solidFill>
            <a:srgbClr val="31538F"/>
          </a:solidFill>
          <a:ln w="16625" cap="flat" cmpd="sng">
            <a:solidFill>
              <a:srgbClr val="31538F"/>
            </a:solidFill>
            <a:prstDash val="solid"/>
            <a:miter lim="800000"/>
            <a:headEnd type="none" w="sm" len="sm"/>
            <a:tailEnd type="none" w="sm" len="sm"/>
          </a:ln>
        </p:spPr>
        <p:txBody>
          <a:bodyPr spcFirstLastPara="1" wrap="square" lIns="119825" tIns="0" rIns="119825" bIns="598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Pts val="2064"/>
              <a:buFont typeface="Arial"/>
              <a:buNone/>
              <a:tabLst/>
              <a:defRPr/>
            </a:pPr>
            <a:r>
              <a:rPr kumimoji="0" lang="en-US" sz="2064" b="1" i="0" u="none" strike="noStrike" kern="0" cap="none" spc="0" normalizeH="0" baseline="0" noProof="0" dirty="0">
                <a:ln>
                  <a:noFill/>
                </a:ln>
                <a:solidFill>
                  <a:srgbClr val="E7E6E6"/>
                </a:solidFill>
                <a:effectLst/>
                <a:uLnTx/>
                <a:uFillTx/>
                <a:latin typeface="Calibri"/>
                <a:ea typeface="Calibri"/>
                <a:cs typeface="Calibri"/>
                <a:sym typeface="Calibri"/>
              </a:rPr>
              <a:t>2026 Part 2 - Sys Mgt Screens</a:t>
            </a:r>
            <a:endParaRPr kumimoji="0" sz="1572" b="1" i="0" u="none" strike="noStrike" kern="0" cap="none" spc="0" normalizeH="0" baseline="0" noProof="0" dirty="0">
              <a:ln>
                <a:noFill/>
              </a:ln>
              <a:solidFill>
                <a:srgbClr val="000000"/>
              </a:solidFill>
              <a:effectLst/>
              <a:uLnTx/>
              <a:uFillTx/>
              <a:latin typeface="Arial"/>
              <a:cs typeface="Arial"/>
              <a:sym typeface="Arial"/>
            </a:endParaRPr>
          </a:p>
          <a:p>
            <a:pPr marL="449402" marR="0" lvl="0" indent="-305842" algn="l" defTabSz="457200" rtl="0" eaLnBrk="1" fontAlgn="auto" latinLnBrk="0" hangingPunct="1">
              <a:lnSpc>
                <a:spcPct val="115000"/>
              </a:lnSpc>
              <a:spcBef>
                <a:spcPts val="0"/>
              </a:spcBef>
              <a:spcAft>
                <a:spcPts val="0"/>
              </a:spcAft>
              <a:buClr>
                <a:prstClr val="white"/>
              </a:buClr>
              <a:buSzPts val="1278"/>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Patient Merge</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Workflow Decision Support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Epi-Link Management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Case and Lab Management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Messaging Management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Page Management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Security Management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Report Management</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Summary/Aggregate Reports</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49402" marR="0" lvl="0" indent="-312084" algn="l" defTabSz="457200" rtl="0" eaLnBrk="1" fontAlgn="auto" latinLnBrk="0" hangingPunct="1">
              <a:lnSpc>
                <a:spcPct val="115000"/>
              </a:lnSpc>
              <a:spcBef>
                <a:spcPts val="0"/>
              </a:spcBef>
              <a:spcAft>
                <a:spcPts val="0"/>
              </a:spcAft>
              <a:buClr>
                <a:prstClr val="white"/>
              </a:buClr>
              <a:buSzPts val="1376"/>
              <a:buFont typeface="Calibri"/>
              <a:buChar char="●"/>
              <a:tabLst/>
              <a:defRPr/>
            </a:pPr>
            <a:r>
              <a:rPr kumimoji="0" lang="en-US" sz="1376" b="0" i="0" u="none" strike="noStrike" kern="0" cap="none" spc="0" normalizeH="0" baseline="0" noProof="0" dirty="0">
                <a:ln>
                  <a:noFill/>
                </a:ln>
                <a:solidFill>
                  <a:prstClr val="white"/>
                </a:solidFill>
                <a:effectLst/>
                <a:uLnTx/>
                <a:uFillTx/>
                <a:latin typeface="Calibri"/>
                <a:ea typeface="Calibri"/>
                <a:cs typeface="Calibri"/>
                <a:sym typeface="Calibri"/>
              </a:rPr>
              <a:t>Morbidity Report &amp; STD/STI Screens</a:t>
            </a:r>
            <a:endParaRPr kumimoji="0" sz="1376" b="0" i="0" u="none" strike="noStrike" kern="0" cap="none" spc="0" normalizeH="0" baseline="0" noProof="0" dirty="0">
              <a:ln>
                <a:noFill/>
              </a:ln>
              <a:solidFill>
                <a:prstClr val="white"/>
              </a:solidFill>
              <a:effectLst/>
              <a:uLnTx/>
              <a:uFillTx/>
              <a:latin typeface="Calibri"/>
              <a:ea typeface="Calibri"/>
              <a:cs typeface="Calibri"/>
              <a:sym typeface="Calibri"/>
            </a:endParaRPr>
          </a:p>
          <a:p>
            <a:pPr marL="149800" marR="0" lvl="0" indent="-62416" algn="l" defTabSz="457200" rtl="0" eaLnBrk="1" fontAlgn="auto" latinLnBrk="0" hangingPunct="1">
              <a:lnSpc>
                <a:spcPct val="100000"/>
              </a:lnSpc>
              <a:spcBef>
                <a:spcPts val="0"/>
              </a:spcBef>
              <a:spcAft>
                <a:spcPts val="0"/>
              </a:spcAft>
              <a:buClr>
                <a:prstClr val="black"/>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a:p>
            <a:pPr marL="149800" marR="0" lvl="0" indent="-62416" algn="l" defTabSz="457200" rtl="0" eaLnBrk="1" fontAlgn="auto" latinLnBrk="0" hangingPunct="1">
              <a:lnSpc>
                <a:spcPct val="100000"/>
              </a:lnSpc>
              <a:spcBef>
                <a:spcPts val="0"/>
              </a:spcBef>
              <a:spcAft>
                <a:spcPts val="0"/>
              </a:spcAft>
              <a:buClr>
                <a:prstClr val="black"/>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a:p>
            <a:pPr marL="149800" marR="0" lvl="0" indent="-62416" algn="l" defTabSz="457200" rtl="0" eaLnBrk="1" fontAlgn="auto" latinLnBrk="0" hangingPunct="1">
              <a:lnSpc>
                <a:spcPct val="100000"/>
              </a:lnSpc>
              <a:spcBef>
                <a:spcPts val="0"/>
              </a:spcBef>
              <a:spcAft>
                <a:spcPts val="0"/>
              </a:spcAft>
              <a:buClr>
                <a:prstClr val="black"/>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a:p>
            <a:pPr marL="149800" marR="0" lvl="0" indent="-62416" algn="l" defTabSz="457200" rtl="0" eaLnBrk="1" fontAlgn="auto" latinLnBrk="0" hangingPunct="1">
              <a:lnSpc>
                <a:spcPct val="100000"/>
              </a:lnSpc>
              <a:spcBef>
                <a:spcPts val="0"/>
              </a:spcBef>
              <a:spcAft>
                <a:spcPts val="0"/>
              </a:spcAft>
              <a:buClr>
                <a:prstClr val="black"/>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a:p>
            <a:pPr marL="149800" marR="0" lvl="0" indent="-62416" algn="l" defTabSz="457200" rtl="0" eaLnBrk="1" fontAlgn="auto" latinLnBrk="0" hangingPunct="1">
              <a:lnSpc>
                <a:spcPct val="100000"/>
              </a:lnSpc>
              <a:spcBef>
                <a:spcPts val="0"/>
              </a:spcBef>
              <a:spcAft>
                <a:spcPts val="0"/>
              </a:spcAft>
              <a:buClr>
                <a:prstClr val="black"/>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a:p>
            <a:pPr marL="149800" marR="0" lvl="0" indent="-62416" algn="l" defTabSz="457200" rtl="0" eaLnBrk="1" fontAlgn="auto" latinLnBrk="0" hangingPunct="1">
              <a:lnSpc>
                <a:spcPct val="100000"/>
              </a:lnSpc>
              <a:spcBef>
                <a:spcPts val="0"/>
              </a:spcBef>
              <a:spcAft>
                <a:spcPts val="0"/>
              </a:spcAft>
              <a:buClr>
                <a:prstClr val="black"/>
              </a:buClr>
              <a:buSzPts val="1474"/>
              <a:buFont typeface="Arial"/>
              <a:buNone/>
              <a:tabLst/>
              <a:defRPr/>
            </a:pPr>
            <a:endParaRPr kumimoji="0" sz="1474"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26" name="Google Shape;317;g3a9f39ddf38_0_1075">
            <a:extLst>
              <a:ext uri="{FF2B5EF4-FFF2-40B4-BE49-F238E27FC236}">
                <a16:creationId xmlns:a16="http://schemas.microsoft.com/office/drawing/2014/main" id="{1B42E787-688F-B6FF-01CC-DE2F78F70479}"/>
              </a:ext>
            </a:extLst>
          </p:cNvPr>
          <p:cNvSpPr/>
          <p:nvPr/>
        </p:nvSpPr>
        <p:spPr>
          <a:xfrm>
            <a:off x="4013460" y="4087006"/>
            <a:ext cx="477000" cy="484800"/>
          </a:xfrm>
          <a:prstGeom prst="rightArrow">
            <a:avLst>
              <a:gd name="adj1" fmla="val 50000"/>
              <a:gd name="adj2" fmla="val 50000"/>
            </a:avLst>
          </a:prstGeom>
          <a:solidFill>
            <a:srgbClr val="477BD1"/>
          </a:solidFill>
          <a:ln w="9525" cap="flat" cmpd="sng">
            <a:solidFill>
              <a:sysClr val="windowText" lastClr="000000"/>
            </a:solidFill>
            <a:prstDash val="solid"/>
            <a:miter lim="8000"/>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317;g3a9f39ddf38_0_1075">
            <a:extLst>
              <a:ext uri="{FF2B5EF4-FFF2-40B4-BE49-F238E27FC236}">
                <a16:creationId xmlns:a16="http://schemas.microsoft.com/office/drawing/2014/main" id="{6B47E980-6885-AF8D-97A1-176203BCD32B}"/>
              </a:ext>
            </a:extLst>
          </p:cNvPr>
          <p:cNvSpPr/>
          <p:nvPr/>
        </p:nvSpPr>
        <p:spPr>
          <a:xfrm>
            <a:off x="7959676" y="4087006"/>
            <a:ext cx="477000" cy="484800"/>
          </a:xfrm>
          <a:prstGeom prst="rightArrow">
            <a:avLst>
              <a:gd name="adj1" fmla="val 50000"/>
              <a:gd name="adj2" fmla="val 50000"/>
            </a:avLst>
          </a:prstGeom>
          <a:solidFill>
            <a:srgbClr val="477BD1"/>
          </a:solidFill>
          <a:ln w="9525" cap="flat" cmpd="sng">
            <a:solidFill>
              <a:sysClr val="windowText" lastClr="000000"/>
            </a:solidFill>
            <a:prstDash val="solid"/>
            <a:miter lim="8000"/>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0325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E50AB8-AB11-C676-E541-390A701D3C21}"/>
              </a:ext>
            </a:extLst>
          </p:cNvPr>
          <p:cNvSpPr>
            <a:spLocks noGrp="1"/>
          </p:cNvSpPr>
          <p:nvPr>
            <p:ph type="title"/>
          </p:nvPr>
        </p:nvSpPr>
        <p:spPr/>
        <p:txBody>
          <a:bodyPr anchor="ctr">
            <a:normAutofit/>
          </a:bodyPr>
          <a:lstStyle/>
          <a:p>
            <a:r>
              <a:rPr lang="en-US" dirty="0"/>
              <a:t>Resolve and/or Improve Many Items</a:t>
            </a:r>
          </a:p>
        </p:txBody>
      </p:sp>
      <p:graphicFrame>
        <p:nvGraphicFramePr>
          <p:cNvPr id="11" name="Content Placeholder 8">
            <a:extLst>
              <a:ext uri="{FF2B5EF4-FFF2-40B4-BE49-F238E27FC236}">
                <a16:creationId xmlns:a16="http://schemas.microsoft.com/office/drawing/2014/main" id="{965021C0-8432-F8EE-2E03-4A842CE90373}"/>
              </a:ext>
            </a:extLst>
          </p:cNvPr>
          <p:cNvGraphicFramePr>
            <a:graphicFrameLocks noGrp="1"/>
          </p:cNvGraphicFramePr>
          <p:nvPr>
            <p:ph sz="quarter" idx="13"/>
            <p:extLst>
              <p:ext uri="{D42A27DB-BD31-4B8C-83A1-F6EECF244321}">
                <p14:modId xmlns:p14="http://schemas.microsoft.com/office/powerpoint/2010/main" val="4014378499"/>
              </p:ext>
            </p:extLst>
          </p:nvPr>
        </p:nvGraphicFramePr>
        <p:xfrm>
          <a:off x="1371600" y="1554163"/>
          <a:ext cx="10333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EA0B85CF-1F73-417D-E25C-985FE40F2286}"/>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13</a:t>
            </a:fld>
            <a:endParaRPr lang="en-US"/>
          </a:p>
        </p:txBody>
      </p:sp>
    </p:spTree>
    <p:extLst>
      <p:ext uri="{BB962C8B-B14F-4D97-AF65-F5344CB8AC3E}">
        <p14:creationId xmlns:p14="http://schemas.microsoft.com/office/powerpoint/2010/main" val="312033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2BE46C-867C-A9BA-6FA6-610A83818112}"/>
              </a:ext>
            </a:extLst>
          </p:cNvPr>
          <p:cNvSpPr>
            <a:spLocks noGrp="1"/>
          </p:cNvSpPr>
          <p:nvPr>
            <p:ph type="ctrTitle"/>
          </p:nvPr>
        </p:nvSpPr>
        <p:spPr/>
        <p:txBody>
          <a:bodyPr/>
          <a:lstStyle/>
          <a:p>
            <a:r>
              <a:rPr lang="en-US" dirty="0"/>
              <a:t>New NEDSS Designs</a:t>
            </a:r>
          </a:p>
        </p:txBody>
      </p:sp>
      <p:sp>
        <p:nvSpPr>
          <p:cNvPr id="5" name="Slide Number Placeholder 4">
            <a:extLst>
              <a:ext uri="{FF2B5EF4-FFF2-40B4-BE49-F238E27FC236}">
                <a16:creationId xmlns:a16="http://schemas.microsoft.com/office/drawing/2014/main" id="{D7943790-E137-78CC-3191-3F2156A5D82E}"/>
              </a:ext>
            </a:extLst>
          </p:cNvPr>
          <p:cNvSpPr>
            <a:spLocks noGrp="1"/>
          </p:cNvSpPr>
          <p:nvPr>
            <p:ph type="sldNum" sz="quarter" idx="12"/>
          </p:nvPr>
        </p:nvSpPr>
        <p:spPr/>
        <p:txBody>
          <a:bodyPr/>
          <a:lstStyle/>
          <a:p>
            <a:fld id="{3D109FF3-1548-4CDB-B82B-70387ADEE53E}" type="slidenum">
              <a:rPr lang="en-US" smtClean="0"/>
              <a:t>14</a:t>
            </a:fld>
            <a:endParaRPr lang="en-US" dirty="0"/>
          </a:p>
        </p:txBody>
      </p:sp>
    </p:spTree>
    <p:extLst>
      <p:ext uri="{BB962C8B-B14F-4D97-AF65-F5344CB8AC3E}">
        <p14:creationId xmlns:p14="http://schemas.microsoft.com/office/powerpoint/2010/main" val="50439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CB2F-C8EA-CD2F-98CD-B037480045CA}"/>
              </a:ext>
            </a:extLst>
          </p:cNvPr>
          <p:cNvSpPr>
            <a:spLocks noGrp="1"/>
          </p:cNvSpPr>
          <p:nvPr>
            <p:ph type="title"/>
          </p:nvPr>
        </p:nvSpPr>
        <p:spPr>
          <a:xfrm>
            <a:off x="472440" y="325821"/>
            <a:ext cx="11247120" cy="710498"/>
          </a:xfrm>
        </p:spPr>
        <p:txBody>
          <a:bodyPr/>
          <a:lstStyle/>
          <a:p>
            <a:r>
              <a:rPr lang="en-US" dirty="0"/>
              <a:t>NEDSS Home Page Design</a:t>
            </a:r>
          </a:p>
        </p:txBody>
      </p:sp>
      <p:sp>
        <p:nvSpPr>
          <p:cNvPr id="5" name="Slide Number Placeholder 4">
            <a:extLst>
              <a:ext uri="{FF2B5EF4-FFF2-40B4-BE49-F238E27FC236}">
                <a16:creationId xmlns:a16="http://schemas.microsoft.com/office/drawing/2014/main" id="{118E9B95-953D-C53B-E45E-1BAF92E73322}"/>
              </a:ext>
            </a:extLst>
          </p:cNvPr>
          <p:cNvSpPr>
            <a:spLocks noGrp="1"/>
          </p:cNvSpPr>
          <p:nvPr>
            <p:ph type="sldNum" sz="quarter" idx="12"/>
          </p:nvPr>
        </p:nvSpPr>
        <p:spPr/>
        <p:txBody>
          <a:bodyPr/>
          <a:lstStyle/>
          <a:p>
            <a:fld id="{3D109FF3-1548-4CDB-B82B-70387ADEE53E}" type="slidenum">
              <a:rPr lang="en-US" smtClean="0"/>
              <a:t>15</a:t>
            </a:fld>
            <a:endParaRPr lang="en-US" dirty="0"/>
          </a:p>
        </p:txBody>
      </p:sp>
      <p:pic>
        <p:nvPicPr>
          <p:cNvPr id="7" name="Picture 6">
            <a:extLst>
              <a:ext uri="{FF2B5EF4-FFF2-40B4-BE49-F238E27FC236}">
                <a16:creationId xmlns:a16="http://schemas.microsoft.com/office/drawing/2014/main" id="{BE475393-227A-6AC1-AB14-7FD67903176E}"/>
              </a:ext>
            </a:extLst>
          </p:cNvPr>
          <p:cNvPicPr>
            <a:picLocks noChangeAspect="1"/>
          </p:cNvPicPr>
          <p:nvPr/>
        </p:nvPicPr>
        <p:blipFill>
          <a:blip r:embed="rId2"/>
          <a:stretch>
            <a:fillRect/>
          </a:stretch>
        </p:blipFill>
        <p:spPr>
          <a:xfrm>
            <a:off x="221768" y="1083366"/>
            <a:ext cx="11482552" cy="5225994"/>
          </a:xfrm>
          <a:prstGeom prst="rect">
            <a:avLst/>
          </a:prstGeom>
        </p:spPr>
      </p:pic>
    </p:spTree>
    <p:extLst>
      <p:ext uri="{BB962C8B-B14F-4D97-AF65-F5344CB8AC3E}">
        <p14:creationId xmlns:p14="http://schemas.microsoft.com/office/powerpoint/2010/main" val="198903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35C4-A46B-89FA-D47D-8649AB08FD15}"/>
              </a:ext>
            </a:extLst>
          </p:cNvPr>
          <p:cNvSpPr>
            <a:spLocks noGrp="1"/>
          </p:cNvSpPr>
          <p:nvPr>
            <p:ph type="title"/>
          </p:nvPr>
        </p:nvSpPr>
        <p:spPr>
          <a:xfrm>
            <a:off x="472440" y="249445"/>
            <a:ext cx="11247120" cy="763050"/>
          </a:xfrm>
        </p:spPr>
        <p:txBody>
          <a:bodyPr/>
          <a:lstStyle/>
          <a:p>
            <a:r>
              <a:rPr lang="en-US" dirty="0"/>
              <a:t>Search Floating Window</a:t>
            </a:r>
          </a:p>
        </p:txBody>
      </p:sp>
      <p:sp>
        <p:nvSpPr>
          <p:cNvPr id="4" name="Slide Number Placeholder 3">
            <a:extLst>
              <a:ext uri="{FF2B5EF4-FFF2-40B4-BE49-F238E27FC236}">
                <a16:creationId xmlns:a16="http://schemas.microsoft.com/office/drawing/2014/main" id="{2B27F38F-AEC9-50EF-7E8B-A81AF4920340}"/>
              </a:ext>
            </a:extLst>
          </p:cNvPr>
          <p:cNvSpPr>
            <a:spLocks noGrp="1"/>
          </p:cNvSpPr>
          <p:nvPr>
            <p:ph type="sldNum" sz="quarter" idx="12"/>
          </p:nvPr>
        </p:nvSpPr>
        <p:spPr/>
        <p:txBody>
          <a:bodyPr/>
          <a:lstStyle/>
          <a:p>
            <a:fld id="{2AF131E7-C65A-4205-BD59-AD27FEB0E13B}" type="slidenum">
              <a:rPr lang="en-US" smtClean="0"/>
              <a:t>16</a:t>
            </a:fld>
            <a:endParaRPr lang="en-US"/>
          </a:p>
        </p:txBody>
      </p:sp>
      <p:pic>
        <p:nvPicPr>
          <p:cNvPr id="6" name="Picture 5">
            <a:extLst>
              <a:ext uri="{FF2B5EF4-FFF2-40B4-BE49-F238E27FC236}">
                <a16:creationId xmlns:a16="http://schemas.microsoft.com/office/drawing/2014/main" id="{9677AA1E-B3AC-5DE2-718B-A46BB37CB6EE}"/>
              </a:ext>
            </a:extLst>
          </p:cNvPr>
          <p:cNvPicPr>
            <a:picLocks noChangeAspect="1"/>
          </p:cNvPicPr>
          <p:nvPr/>
        </p:nvPicPr>
        <p:blipFill>
          <a:blip r:embed="rId2"/>
          <a:stretch>
            <a:fillRect/>
          </a:stretch>
        </p:blipFill>
        <p:spPr>
          <a:xfrm>
            <a:off x="624314" y="1123273"/>
            <a:ext cx="10516651" cy="5485282"/>
          </a:xfrm>
          <a:prstGeom prst="rect">
            <a:avLst/>
          </a:prstGeom>
        </p:spPr>
      </p:pic>
    </p:spTree>
    <p:extLst>
      <p:ext uri="{BB962C8B-B14F-4D97-AF65-F5344CB8AC3E}">
        <p14:creationId xmlns:p14="http://schemas.microsoft.com/office/powerpoint/2010/main" val="293785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2EF5-BCA6-454A-AF9B-8373FB8C42F7}"/>
              </a:ext>
            </a:extLst>
          </p:cNvPr>
          <p:cNvSpPr>
            <a:spLocks noGrp="1"/>
          </p:cNvSpPr>
          <p:nvPr>
            <p:ph type="title"/>
          </p:nvPr>
        </p:nvSpPr>
        <p:spPr>
          <a:xfrm>
            <a:off x="472440" y="183515"/>
            <a:ext cx="11247120" cy="986922"/>
          </a:xfrm>
        </p:spPr>
        <p:txBody>
          <a:bodyPr/>
          <a:lstStyle/>
          <a:p>
            <a:r>
              <a:rPr lang="en-US" dirty="0"/>
              <a:t>Open Investigation Queue Page</a:t>
            </a:r>
          </a:p>
        </p:txBody>
      </p:sp>
      <p:sp>
        <p:nvSpPr>
          <p:cNvPr id="4" name="Slide Number Placeholder 3">
            <a:extLst>
              <a:ext uri="{FF2B5EF4-FFF2-40B4-BE49-F238E27FC236}">
                <a16:creationId xmlns:a16="http://schemas.microsoft.com/office/drawing/2014/main" id="{6702031F-3237-91C6-1760-6258ED59726F}"/>
              </a:ext>
            </a:extLst>
          </p:cNvPr>
          <p:cNvSpPr>
            <a:spLocks noGrp="1"/>
          </p:cNvSpPr>
          <p:nvPr>
            <p:ph type="sldNum" sz="quarter" idx="12"/>
          </p:nvPr>
        </p:nvSpPr>
        <p:spPr/>
        <p:txBody>
          <a:bodyPr/>
          <a:lstStyle/>
          <a:p>
            <a:fld id="{2AF131E7-C65A-4205-BD59-AD27FEB0E13B}" type="slidenum">
              <a:rPr lang="en-US" smtClean="0"/>
              <a:t>17</a:t>
            </a:fld>
            <a:endParaRPr lang="en-US"/>
          </a:p>
        </p:txBody>
      </p:sp>
      <p:pic>
        <p:nvPicPr>
          <p:cNvPr id="6" name="Picture 5">
            <a:extLst>
              <a:ext uri="{FF2B5EF4-FFF2-40B4-BE49-F238E27FC236}">
                <a16:creationId xmlns:a16="http://schemas.microsoft.com/office/drawing/2014/main" id="{AF66CB05-4BC8-4160-9DF9-DF64F754D966}"/>
              </a:ext>
            </a:extLst>
          </p:cNvPr>
          <p:cNvPicPr>
            <a:picLocks noChangeAspect="1"/>
          </p:cNvPicPr>
          <p:nvPr/>
        </p:nvPicPr>
        <p:blipFill>
          <a:blip r:embed="rId2"/>
          <a:stretch>
            <a:fillRect/>
          </a:stretch>
        </p:blipFill>
        <p:spPr>
          <a:xfrm>
            <a:off x="591206" y="1170437"/>
            <a:ext cx="11009587" cy="5169313"/>
          </a:xfrm>
          <a:prstGeom prst="rect">
            <a:avLst/>
          </a:prstGeom>
        </p:spPr>
      </p:pic>
    </p:spTree>
    <p:extLst>
      <p:ext uri="{BB962C8B-B14F-4D97-AF65-F5344CB8AC3E}">
        <p14:creationId xmlns:p14="http://schemas.microsoft.com/office/powerpoint/2010/main" val="301836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CA06-D0A8-4360-E464-E79F11C0AEB9}"/>
              </a:ext>
            </a:extLst>
          </p:cNvPr>
          <p:cNvSpPr>
            <a:spLocks noGrp="1"/>
          </p:cNvSpPr>
          <p:nvPr>
            <p:ph type="title"/>
          </p:nvPr>
        </p:nvSpPr>
        <p:spPr>
          <a:xfrm>
            <a:off x="457200" y="102475"/>
            <a:ext cx="11247120" cy="892329"/>
          </a:xfrm>
        </p:spPr>
        <p:txBody>
          <a:bodyPr/>
          <a:lstStyle/>
          <a:p>
            <a:r>
              <a:rPr lang="en-US" dirty="0"/>
              <a:t>Investigation Page</a:t>
            </a:r>
          </a:p>
        </p:txBody>
      </p:sp>
      <p:sp>
        <p:nvSpPr>
          <p:cNvPr id="4" name="Slide Number Placeholder 3">
            <a:extLst>
              <a:ext uri="{FF2B5EF4-FFF2-40B4-BE49-F238E27FC236}">
                <a16:creationId xmlns:a16="http://schemas.microsoft.com/office/drawing/2014/main" id="{E658AD35-2046-D01E-D7BA-361FA9B1FBB9}"/>
              </a:ext>
            </a:extLst>
          </p:cNvPr>
          <p:cNvSpPr>
            <a:spLocks noGrp="1"/>
          </p:cNvSpPr>
          <p:nvPr>
            <p:ph type="sldNum" sz="quarter" idx="12"/>
          </p:nvPr>
        </p:nvSpPr>
        <p:spPr/>
        <p:txBody>
          <a:bodyPr/>
          <a:lstStyle/>
          <a:p>
            <a:fld id="{2AF131E7-C65A-4205-BD59-AD27FEB0E13B}" type="slidenum">
              <a:rPr lang="en-US" smtClean="0"/>
              <a:t>18</a:t>
            </a:fld>
            <a:endParaRPr lang="en-US"/>
          </a:p>
        </p:txBody>
      </p:sp>
      <p:pic>
        <p:nvPicPr>
          <p:cNvPr id="6" name="Picture 5">
            <a:extLst>
              <a:ext uri="{FF2B5EF4-FFF2-40B4-BE49-F238E27FC236}">
                <a16:creationId xmlns:a16="http://schemas.microsoft.com/office/drawing/2014/main" id="{DE1C3353-BBFE-A51F-A7CD-802070E5C29C}"/>
              </a:ext>
            </a:extLst>
          </p:cNvPr>
          <p:cNvPicPr>
            <a:picLocks noChangeAspect="1"/>
          </p:cNvPicPr>
          <p:nvPr/>
        </p:nvPicPr>
        <p:blipFill>
          <a:blip r:embed="rId2"/>
          <a:stretch>
            <a:fillRect/>
          </a:stretch>
        </p:blipFill>
        <p:spPr>
          <a:xfrm>
            <a:off x="457200" y="1095494"/>
            <a:ext cx="11030607" cy="5113175"/>
          </a:xfrm>
          <a:prstGeom prst="rect">
            <a:avLst/>
          </a:prstGeom>
        </p:spPr>
      </p:pic>
    </p:spTree>
    <p:extLst>
      <p:ext uri="{BB962C8B-B14F-4D97-AF65-F5344CB8AC3E}">
        <p14:creationId xmlns:p14="http://schemas.microsoft.com/office/powerpoint/2010/main" val="164070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95F186-BC23-841D-C5C3-B89011D5C785}"/>
              </a:ext>
            </a:extLst>
          </p:cNvPr>
          <p:cNvSpPr>
            <a:spLocks noGrp="1"/>
          </p:cNvSpPr>
          <p:nvPr>
            <p:ph type="title"/>
          </p:nvPr>
        </p:nvSpPr>
        <p:spPr/>
        <p:txBody>
          <a:bodyPr anchor="b">
            <a:normAutofit/>
          </a:bodyPr>
          <a:lstStyle/>
          <a:p>
            <a:r>
              <a:rPr lang="en-US" dirty="0"/>
              <a:t>Other Enhancement Items</a:t>
            </a:r>
          </a:p>
        </p:txBody>
      </p:sp>
      <p:graphicFrame>
        <p:nvGraphicFramePr>
          <p:cNvPr id="8" name="Content Placeholder 5">
            <a:extLst>
              <a:ext uri="{FF2B5EF4-FFF2-40B4-BE49-F238E27FC236}">
                <a16:creationId xmlns:a16="http://schemas.microsoft.com/office/drawing/2014/main" id="{4AD4ECBE-EAD8-E57B-E730-6627CB9D2385}"/>
              </a:ext>
            </a:extLst>
          </p:cNvPr>
          <p:cNvGraphicFramePr>
            <a:graphicFrameLocks noGrp="1"/>
          </p:cNvGraphicFramePr>
          <p:nvPr>
            <p:ph sz="quarter" idx="13"/>
            <p:extLst>
              <p:ext uri="{D42A27DB-BD31-4B8C-83A1-F6EECF244321}">
                <p14:modId xmlns:p14="http://schemas.microsoft.com/office/powerpoint/2010/main" val="730517096"/>
              </p:ext>
            </p:extLst>
          </p:nvPr>
        </p:nvGraphicFramePr>
        <p:xfrm>
          <a:off x="2193925" y="1736725"/>
          <a:ext cx="9510713"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19A9CC4-6659-DF40-B8EC-23582342C8A6}"/>
              </a:ext>
            </a:extLst>
          </p:cNvPr>
          <p:cNvSpPr>
            <a:spLocks noGrp="1"/>
          </p:cNvSpPr>
          <p:nvPr>
            <p:ph type="sldNum" sz="quarter" idx="12"/>
          </p:nvPr>
        </p:nvSpPr>
        <p:spPr/>
        <p:txBody>
          <a:bodyPr anchor="ctr">
            <a:normAutofit/>
          </a:bodyPr>
          <a:lstStyle/>
          <a:p>
            <a:pPr>
              <a:spcAft>
                <a:spcPts val="600"/>
              </a:spcAft>
            </a:pPr>
            <a:fld id="{2AF131E7-C65A-4205-BD59-AD27FEB0E13B}" type="slidenum">
              <a:rPr lang="en-US" smtClean="0"/>
              <a:pPr>
                <a:spcAft>
                  <a:spcPts val="600"/>
                </a:spcAft>
              </a:pPr>
              <a:t>19</a:t>
            </a:fld>
            <a:endParaRPr lang="en-US"/>
          </a:p>
        </p:txBody>
      </p:sp>
    </p:spTree>
    <p:extLst>
      <p:ext uri="{BB962C8B-B14F-4D97-AF65-F5344CB8AC3E}">
        <p14:creationId xmlns:p14="http://schemas.microsoft.com/office/powerpoint/2010/main" val="262481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1C57CA-3B79-46BE-EF89-41D753AB770B}"/>
              </a:ext>
            </a:extLst>
          </p:cNvPr>
          <p:cNvSpPr>
            <a:spLocks noGrp="1"/>
          </p:cNvSpPr>
          <p:nvPr>
            <p:ph type="title"/>
          </p:nvPr>
        </p:nvSpPr>
        <p:spPr/>
        <p:txBody>
          <a:bodyPr>
            <a:normAutofit/>
          </a:bodyPr>
          <a:lstStyle/>
          <a:p>
            <a:r>
              <a:rPr lang="en-US" sz="4800" dirty="0"/>
              <a:t>Agenda</a:t>
            </a:r>
          </a:p>
        </p:txBody>
      </p:sp>
      <p:graphicFrame>
        <p:nvGraphicFramePr>
          <p:cNvPr id="4" name="Content Placeholder 3">
            <a:extLst>
              <a:ext uri="{FF2B5EF4-FFF2-40B4-BE49-F238E27FC236}">
                <a16:creationId xmlns:a16="http://schemas.microsoft.com/office/drawing/2014/main" id="{A7E3C097-9EA3-A4D0-C281-AC9216CC53ED}"/>
              </a:ext>
            </a:extLst>
          </p:cNvPr>
          <p:cNvGraphicFramePr>
            <a:graphicFrameLocks noGrp="1"/>
          </p:cNvGraphicFramePr>
          <p:nvPr>
            <p:ph sz="quarter" idx="13"/>
            <p:extLst>
              <p:ext uri="{D42A27DB-BD31-4B8C-83A1-F6EECF244321}">
                <p14:modId xmlns:p14="http://schemas.microsoft.com/office/powerpoint/2010/main" val="982661679"/>
              </p:ext>
            </p:extLst>
          </p:nvPr>
        </p:nvGraphicFramePr>
        <p:xfrm>
          <a:off x="2194559" y="1665514"/>
          <a:ext cx="9826204" cy="504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9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F86C-3C48-EE89-AF8D-1CD8D8D38C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8B533B3-FCCC-710C-82E3-73B4A5D5AE8E}"/>
              </a:ext>
            </a:extLst>
          </p:cNvPr>
          <p:cNvSpPr>
            <a:spLocks noGrp="1"/>
          </p:cNvSpPr>
          <p:nvPr>
            <p:ph type="title"/>
          </p:nvPr>
        </p:nvSpPr>
        <p:spPr/>
        <p:txBody>
          <a:bodyPr>
            <a:normAutofit/>
          </a:bodyPr>
          <a:lstStyle/>
          <a:p>
            <a:r>
              <a:rPr lang="en-US" dirty="0"/>
              <a:t>Interoperability Updates</a:t>
            </a:r>
          </a:p>
        </p:txBody>
      </p:sp>
      <p:sp>
        <p:nvSpPr>
          <p:cNvPr id="5" name="Slide Number Placeholder 4">
            <a:extLst>
              <a:ext uri="{FF2B5EF4-FFF2-40B4-BE49-F238E27FC236}">
                <a16:creationId xmlns:a16="http://schemas.microsoft.com/office/drawing/2014/main" id="{E1E80EE8-677C-2393-8DC1-C74B26ABC62A}"/>
              </a:ext>
            </a:extLst>
          </p:cNvPr>
          <p:cNvSpPr>
            <a:spLocks noGrp="1"/>
          </p:cNvSpPr>
          <p:nvPr>
            <p:ph type="sldNum" sz="quarter" idx="12"/>
          </p:nvPr>
        </p:nvSpPr>
        <p:spPr/>
        <p:txBody>
          <a:bodyPr/>
          <a:lstStyle/>
          <a:p>
            <a:fld id="{3264D530-B60B-4A5A-91C0-C766C58A4783}" type="slidenum">
              <a:rPr lang="en-US" smtClean="0"/>
              <a:t>3</a:t>
            </a:fld>
            <a:endParaRPr lang="en-US" dirty="0"/>
          </a:p>
        </p:txBody>
      </p:sp>
    </p:spTree>
    <p:extLst>
      <p:ext uri="{BB962C8B-B14F-4D97-AF65-F5344CB8AC3E}">
        <p14:creationId xmlns:p14="http://schemas.microsoft.com/office/powerpoint/2010/main" val="181416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9D3D-B4A7-4D91-64DD-5A6106AFF221}"/>
              </a:ext>
            </a:extLst>
          </p:cNvPr>
          <p:cNvSpPr>
            <a:spLocks noGrp="1"/>
          </p:cNvSpPr>
          <p:nvPr>
            <p:ph type="title"/>
          </p:nvPr>
        </p:nvSpPr>
        <p:spPr/>
        <p:txBody>
          <a:bodyPr/>
          <a:lstStyle/>
          <a:p>
            <a:r>
              <a:rPr lang="en-US" dirty="0"/>
              <a:t>NEDSS Interoperability Updates</a:t>
            </a:r>
          </a:p>
        </p:txBody>
      </p:sp>
      <p:sp>
        <p:nvSpPr>
          <p:cNvPr id="3" name="Content Placeholder 2">
            <a:extLst>
              <a:ext uri="{FF2B5EF4-FFF2-40B4-BE49-F238E27FC236}">
                <a16:creationId xmlns:a16="http://schemas.microsoft.com/office/drawing/2014/main" id="{E4A6E6D5-EB65-65F5-202C-1A3F395627B8}"/>
              </a:ext>
            </a:extLst>
          </p:cNvPr>
          <p:cNvSpPr>
            <a:spLocks noGrp="1"/>
          </p:cNvSpPr>
          <p:nvPr>
            <p:ph sz="quarter" idx="13"/>
          </p:nvPr>
        </p:nvSpPr>
        <p:spPr/>
        <p:txBody>
          <a:bodyPr/>
          <a:lstStyle/>
          <a:p>
            <a:r>
              <a:rPr lang="en-US" dirty="0"/>
              <a:t>New functionality that will allow cases to be uploaded via CSV through the NEDSS UI was added last month. </a:t>
            </a:r>
          </a:p>
          <a:p>
            <a:pPr lvl="1" indent="0"/>
            <a:r>
              <a:rPr lang="en-US" sz="2000" dirty="0"/>
              <a:t> We estimate by summer that LHDs will be able to use this  	functionality to import cases.</a:t>
            </a:r>
          </a:p>
          <a:p>
            <a:pPr lvl="1" indent="0"/>
            <a:r>
              <a:rPr lang="en-US" sz="2000" dirty="0"/>
              <a:t> All conditions will be available to use by the end of the summer.</a:t>
            </a:r>
          </a:p>
          <a:p>
            <a:pPr marL="228600" lvl="1"/>
            <a:r>
              <a:rPr lang="en-US" b="1" dirty="0"/>
              <a:t>PHDCs</a:t>
            </a:r>
            <a:r>
              <a:rPr lang="en-US" dirty="0"/>
              <a:t> will still be available for now</a:t>
            </a:r>
          </a:p>
          <a:p>
            <a:pPr marL="228600" lvl="1"/>
            <a:r>
              <a:rPr lang="en-US" b="1" dirty="0"/>
              <a:t>RPA (Robotic Processing Automation) </a:t>
            </a:r>
            <a:r>
              <a:rPr lang="en-US" dirty="0"/>
              <a:t>will soon be available and best uses for it will be communicated soon.</a:t>
            </a:r>
          </a:p>
        </p:txBody>
      </p:sp>
      <p:sp>
        <p:nvSpPr>
          <p:cNvPr id="5" name="Slide Number Placeholder 4">
            <a:extLst>
              <a:ext uri="{FF2B5EF4-FFF2-40B4-BE49-F238E27FC236}">
                <a16:creationId xmlns:a16="http://schemas.microsoft.com/office/drawing/2014/main" id="{58B64EB1-0E67-C476-F01E-2C19DB35922C}"/>
              </a:ext>
            </a:extLst>
          </p:cNvPr>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199764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2186-306D-2E33-3619-AE4D5BA46857}"/>
              </a:ext>
            </a:extLst>
          </p:cNvPr>
          <p:cNvSpPr>
            <a:spLocks noGrp="1"/>
          </p:cNvSpPr>
          <p:nvPr>
            <p:ph type="title"/>
          </p:nvPr>
        </p:nvSpPr>
        <p:spPr/>
        <p:txBody>
          <a:bodyPr/>
          <a:lstStyle/>
          <a:p>
            <a:r>
              <a:rPr lang="en-US" dirty="0"/>
              <a:t>THISIS Interoperability Updates</a:t>
            </a:r>
          </a:p>
        </p:txBody>
      </p:sp>
      <p:sp>
        <p:nvSpPr>
          <p:cNvPr id="3" name="Content Placeholder 2">
            <a:extLst>
              <a:ext uri="{FF2B5EF4-FFF2-40B4-BE49-F238E27FC236}">
                <a16:creationId xmlns:a16="http://schemas.microsoft.com/office/drawing/2014/main" id="{CB618A36-BFCB-B83D-A490-638C5070D493}"/>
              </a:ext>
            </a:extLst>
          </p:cNvPr>
          <p:cNvSpPr>
            <a:spLocks noGrp="1"/>
          </p:cNvSpPr>
          <p:nvPr>
            <p:ph sz="quarter" idx="13"/>
          </p:nvPr>
        </p:nvSpPr>
        <p:spPr/>
        <p:txBody>
          <a:bodyPr/>
          <a:lstStyle/>
          <a:p>
            <a:r>
              <a:rPr lang="en-US" dirty="0"/>
              <a:t>Currently, THISIS is in the middle of core updates to the system. Any enhancements will occur after this work is completed. </a:t>
            </a:r>
          </a:p>
        </p:txBody>
      </p:sp>
      <p:sp>
        <p:nvSpPr>
          <p:cNvPr id="5" name="Slide Number Placeholder 4">
            <a:extLst>
              <a:ext uri="{FF2B5EF4-FFF2-40B4-BE49-F238E27FC236}">
                <a16:creationId xmlns:a16="http://schemas.microsoft.com/office/drawing/2014/main" id="{3325A461-68FF-3AE9-18B3-5CB359DB2670}"/>
              </a:ext>
            </a:extLst>
          </p:cNvPr>
          <p:cNvSpPr>
            <a:spLocks noGrp="1"/>
          </p:cNvSpPr>
          <p:nvPr>
            <p:ph type="sldNum" sz="quarter" idx="12"/>
          </p:nvPr>
        </p:nvSpPr>
        <p:spPr/>
        <p:txBody>
          <a:bodyPr/>
          <a:lstStyle/>
          <a:p>
            <a:fld id="{3264D530-B60B-4A5A-91C0-C766C58A4783}" type="slidenum">
              <a:rPr lang="en-US" smtClean="0"/>
              <a:t>5</a:t>
            </a:fld>
            <a:endParaRPr lang="en-US" dirty="0"/>
          </a:p>
        </p:txBody>
      </p:sp>
    </p:spTree>
    <p:extLst>
      <p:ext uri="{BB962C8B-B14F-4D97-AF65-F5344CB8AC3E}">
        <p14:creationId xmlns:p14="http://schemas.microsoft.com/office/powerpoint/2010/main" val="71548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4EF3B1-36F6-7242-7A39-BDF7677EC798}"/>
              </a:ext>
            </a:extLst>
          </p:cNvPr>
          <p:cNvSpPr>
            <a:spLocks noGrp="1"/>
          </p:cNvSpPr>
          <p:nvPr>
            <p:ph type="title"/>
          </p:nvPr>
        </p:nvSpPr>
        <p:spPr/>
        <p:txBody>
          <a:bodyPr>
            <a:normAutofit fontScale="90000"/>
          </a:bodyPr>
          <a:lstStyle/>
          <a:p>
            <a:r>
              <a:rPr lang="en-US" dirty="0"/>
              <a:t>Completed NEDSS Enhancements</a:t>
            </a:r>
          </a:p>
        </p:txBody>
      </p:sp>
      <p:sp>
        <p:nvSpPr>
          <p:cNvPr id="5" name="Slide Number Placeholder 4">
            <a:extLst>
              <a:ext uri="{FF2B5EF4-FFF2-40B4-BE49-F238E27FC236}">
                <a16:creationId xmlns:a16="http://schemas.microsoft.com/office/drawing/2014/main" id="{FDFD1005-A40A-37FA-1C64-DB2724A45AA7}"/>
              </a:ext>
            </a:extLst>
          </p:cNvPr>
          <p:cNvSpPr>
            <a:spLocks noGrp="1"/>
          </p:cNvSpPr>
          <p:nvPr>
            <p:ph type="sldNum" sz="quarter" idx="12"/>
          </p:nvPr>
        </p:nvSpPr>
        <p:spPr/>
        <p:txBody>
          <a:bodyPr/>
          <a:lstStyle/>
          <a:p>
            <a:fld id="{3264D530-B60B-4A5A-91C0-C766C58A4783}" type="slidenum">
              <a:rPr lang="en-US" smtClean="0"/>
              <a:t>6</a:t>
            </a:fld>
            <a:endParaRPr lang="en-US" dirty="0"/>
          </a:p>
        </p:txBody>
      </p:sp>
    </p:spTree>
    <p:extLst>
      <p:ext uri="{BB962C8B-B14F-4D97-AF65-F5344CB8AC3E}">
        <p14:creationId xmlns:p14="http://schemas.microsoft.com/office/powerpoint/2010/main" val="59647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94AC4-4FD7-587F-3CBD-B383EB3329E4}"/>
              </a:ext>
            </a:extLst>
          </p:cNvPr>
          <p:cNvSpPr>
            <a:spLocks noGrp="1"/>
          </p:cNvSpPr>
          <p:nvPr>
            <p:ph type="title"/>
          </p:nvPr>
        </p:nvSpPr>
        <p:spPr/>
        <p:txBody>
          <a:bodyPr/>
          <a:lstStyle/>
          <a:p>
            <a:r>
              <a:rPr lang="en-US" dirty="0"/>
              <a:t>NEW Bulk New Case Upload and Update Function via NEDSS UI</a:t>
            </a:r>
          </a:p>
        </p:txBody>
      </p:sp>
      <p:sp>
        <p:nvSpPr>
          <p:cNvPr id="2" name="Content Placeholder 1">
            <a:extLst>
              <a:ext uri="{FF2B5EF4-FFF2-40B4-BE49-F238E27FC236}">
                <a16:creationId xmlns:a16="http://schemas.microsoft.com/office/drawing/2014/main" id="{29F24989-A417-B696-9186-F6F98643840C}"/>
              </a:ext>
            </a:extLst>
          </p:cNvPr>
          <p:cNvSpPr>
            <a:spLocks noGrp="1"/>
          </p:cNvSpPr>
          <p:nvPr>
            <p:ph sz="quarter" idx="13"/>
          </p:nvPr>
        </p:nvSpPr>
        <p:spPr/>
        <p:txBody>
          <a:bodyPr>
            <a:normAutofit/>
          </a:bodyPr>
          <a:lstStyle/>
          <a:p>
            <a:r>
              <a:rPr lang="en-US" dirty="0"/>
              <a:t>Bulk upload of cases by condition is available in NEDSS via the NEDSS User interface (UI). </a:t>
            </a:r>
          </a:p>
          <a:p>
            <a:pPr lvl="2"/>
            <a:r>
              <a:rPr lang="en-US" sz="2200" dirty="0"/>
              <a:t>All pages will be converted to page builder format by the summer.</a:t>
            </a:r>
          </a:p>
          <a:p>
            <a:pPr lvl="2"/>
            <a:r>
              <a:rPr lang="en-US" sz="2200" dirty="0"/>
              <a:t>Templates, data dictionaries and guidelines will be completed over the next several months</a:t>
            </a:r>
          </a:p>
          <a:p>
            <a:pPr lvl="2"/>
            <a:r>
              <a:rPr lang="en-US" sz="2200" dirty="0"/>
              <a:t>Demos will be scheduled soon for those from the LHDs that will be getting this permission to upload.</a:t>
            </a:r>
          </a:p>
          <a:p>
            <a:pPr lvl="2"/>
            <a:r>
              <a:rPr lang="en-US" sz="2200" dirty="0"/>
              <a:t>No </a:t>
            </a:r>
            <a:r>
              <a:rPr lang="en-US" sz="2200" dirty="0" err="1"/>
              <a:t>globalscape</a:t>
            </a:r>
            <a:r>
              <a:rPr lang="en-US" sz="2200" dirty="0"/>
              <a:t> folders are necessary since this will all be done via the NEDSS UI</a:t>
            </a:r>
          </a:p>
        </p:txBody>
      </p:sp>
      <p:sp>
        <p:nvSpPr>
          <p:cNvPr id="5" name="Slide Number Placeholder 4">
            <a:extLst>
              <a:ext uri="{FF2B5EF4-FFF2-40B4-BE49-F238E27FC236}">
                <a16:creationId xmlns:a16="http://schemas.microsoft.com/office/drawing/2014/main" id="{0FD7DDE5-B73F-FEE6-B022-416C1A767F09}"/>
              </a:ext>
            </a:extLst>
          </p:cNvPr>
          <p:cNvSpPr>
            <a:spLocks noGrp="1"/>
          </p:cNvSpPr>
          <p:nvPr>
            <p:ph type="sldNum" sz="quarter" idx="12"/>
          </p:nvPr>
        </p:nvSpPr>
        <p:spPr/>
        <p:txBody>
          <a:bodyPr/>
          <a:lstStyle/>
          <a:p>
            <a:fld id="{3264D530-B60B-4A5A-91C0-C766C58A4783}" type="slidenum">
              <a:rPr lang="en-US" smtClean="0"/>
              <a:t>7</a:t>
            </a:fld>
            <a:endParaRPr lang="en-US" dirty="0"/>
          </a:p>
        </p:txBody>
      </p:sp>
    </p:spTree>
    <p:extLst>
      <p:ext uri="{BB962C8B-B14F-4D97-AF65-F5344CB8AC3E}">
        <p14:creationId xmlns:p14="http://schemas.microsoft.com/office/powerpoint/2010/main" val="96067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6823-34E8-F620-5DF3-CB187B869634}"/>
              </a:ext>
            </a:extLst>
          </p:cNvPr>
          <p:cNvSpPr>
            <a:spLocks noGrp="1"/>
          </p:cNvSpPr>
          <p:nvPr>
            <p:ph type="title"/>
          </p:nvPr>
        </p:nvSpPr>
        <p:spPr/>
        <p:txBody>
          <a:bodyPr/>
          <a:lstStyle/>
          <a:p>
            <a:r>
              <a:rPr lang="en-US" dirty="0"/>
              <a:t>New Pages Added in NEDSS</a:t>
            </a:r>
          </a:p>
        </p:txBody>
      </p:sp>
      <p:sp>
        <p:nvSpPr>
          <p:cNvPr id="3" name="Content Placeholder 2">
            <a:extLst>
              <a:ext uri="{FF2B5EF4-FFF2-40B4-BE49-F238E27FC236}">
                <a16:creationId xmlns:a16="http://schemas.microsoft.com/office/drawing/2014/main" id="{1FDD4324-C006-3478-0210-82D3E7723027}"/>
              </a:ext>
            </a:extLst>
          </p:cNvPr>
          <p:cNvSpPr>
            <a:spLocks noGrp="1"/>
          </p:cNvSpPr>
          <p:nvPr>
            <p:ph sz="quarter" idx="13"/>
          </p:nvPr>
        </p:nvSpPr>
        <p:spPr>
          <a:xfrm>
            <a:off x="4938079" y="1737360"/>
            <a:ext cx="6766559" cy="4389120"/>
          </a:xfrm>
        </p:spPr>
        <p:txBody>
          <a:bodyPr/>
          <a:lstStyle/>
          <a:p>
            <a:r>
              <a:rPr lang="en-US" b="1" dirty="0"/>
              <a:t>Phase 1 lift and shift </a:t>
            </a:r>
            <a:r>
              <a:rPr lang="en-US" dirty="0"/>
              <a:t>(part of NIFI) was added back in February 2025. These are the first batch of conditions moved from legacy to a generic page builder. </a:t>
            </a:r>
          </a:p>
          <a:p>
            <a:r>
              <a:rPr lang="en-US" b="1" dirty="0"/>
              <a:t>Measles, Avian Influenza </a:t>
            </a:r>
            <a:r>
              <a:rPr lang="en-US" dirty="0"/>
              <a:t>and </a:t>
            </a:r>
            <a:r>
              <a:rPr lang="en-US" b="1" dirty="0"/>
              <a:t>Melioidosis</a:t>
            </a:r>
            <a:r>
              <a:rPr lang="en-US" dirty="0"/>
              <a:t> disease specific pages were all added over the last several months.</a:t>
            </a:r>
          </a:p>
          <a:p>
            <a:r>
              <a:rPr lang="en-US" b="1" dirty="0" err="1"/>
              <a:t>Cronobacter</a:t>
            </a:r>
            <a:r>
              <a:rPr lang="en-US" b="1" dirty="0"/>
              <a:t>, </a:t>
            </a:r>
            <a:r>
              <a:rPr lang="en-US" b="1" dirty="0" err="1"/>
              <a:t>Cyclosporosis</a:t>
            </a:r>
            <a:r>
              <a:rPr lang="en-US" b="1" dirty="0"/>
              <a:t> </a:t>
            </a:r>
            <a:r>
              <a:rPr lang="en-US" dirty="0"/>
              <a:t>and </a:t>
            </a:r>
            <a:r>
              <a:rPr lang="en-US" b="1" dirty="0"/>
              <a:t>STEC</a:t>
            </a:r>
            <a:r>
              <a:rPr lang="en-US" dirty="0"/>
              <a:t> disease specific pages will be added in the next month.</a:t>
            </a:r>
          </a:p>
        </p:txBody>
      </p:sp>
      <p:sp>
        <p:nvSpPr>
          <p:cNvPr id="5" name="Slide Number Placeholder 4">
            <a:extLst>
              <a:ext uri="{FF2B5EF4-FFF2-40B4-BE49-F238E27FC236}">
                <a16:creationId xmlns:a16="http://schemas.microsoft.com/office/drawing/2014/main" id="{B3BF9C35-0977-260F-86AD-B9A970101E65}"/>
              </a:ext>
            </a:extLst>
          </p:cNvPr>
          <p:cNvSpPr>
            <a:spLocks noGrp="1"/>
          </p:cNvSpPr>
          <p:nvPr>
            <p:ph type="sldNum" sz="quarter" idx="12"/>
          </p:nvPr>
        </p:nvSpPr>
        <p:spPr/>
        <p:txBody>
          <a:bodyPr/>
          <a:lstStyle/>
          <a:p>
            <a:fld id="{3264D530-B60B-4A5A-91C0-C766C58A4783}" type="slidenum">
              <a:rPr lang="en-US" smtClean="0"/>
              <a:t>8</a:t>
            </a:fld>
            <a:endParaRPr lang="en-US" dirty="0"/>
          </a:p>
        </p:txBody>
      </p:sp>
      <p:pic>
        <p:nvPicPr>
          <p:cNvPr id="6" name="Google Shape;475;g2fe26a46495_1_87">
            <a:extLst>
              <a:ext uri="{FF2B5EF4-FFF2-40B4-BE49-F238E27FC236}">
                <a16:creationId xmlns:a16="http://schemas.microsoft.com/office/drawing/2014/main" id="{53ABB3B1-9858-CA45-7B94-A1A2E177D819}"/>
              </a:ext>
            </a:extLst>
          </p:cNvPr>
          <p:cNvPicPr preferRelativeResize="0"/>
          <p:nvPr/>
        </p:nvPicPr>
        <p:blipFill>
          <a:blip r:embed="rId3">
            <a:alphaModFix/>
          </a:blip>
          <a:stretch>
            <a:fillRect/>
          </a:stretch>
        </p:blipFill>
        <p:spPr>
          <a:xfrm>
            <a:off x="2194560" y="1629548"/>
            <a:ext cx="2377440" cy="4592576"/>
          </a:xfrm>
          <a:prstGeom prst="rect">
            <a:avLst/>
          </a:prstGeom>
          <a:noFill/>
          <a:ln>
            <a:noFill/>
          </a:ln>
        </p:spPr>
      </p:pic>
    </p:spTree>
    <p:extLst>
      <p:ext uri="{BB962C8B-B14F-4D97-AF65-F5344CB8AC3E}">
        <p14:creationId xmlns:p14="http://schemas.microsoft.com/office/powerpoint/2010/main" val="189376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C9C0-590E-E32A-E182-E75006C1920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503B72-4A83-9B69-C915-F3A8473F9A78}"/>
              </a:ext>
            </a:extLst>
          </p:cNvPr>
          <p:cNvSpPr>
            <a:spLocks noGrp="1"/>
          </p:cNvSpPr>
          <p:nvPr>
            <p:ph type="title"/>
          </p:nvPr>
        </p:nvSpPr>
        <p:spPr/>
        <p:txBody>
          <a:bodyPr>
            <a:normAutofit fontScale="90000"/>
          </a:bodyPr>
          <a:lstStyle/>
          <a:p>
            <a:r>
              <a:rPr lang="en-US" dirty="0"/>
              <a:t>Upcoming NEDSS Enhancements</a:t>
            </a:r>
          </a:p>
        </p:txBody>
      </p:sp>
      <p:sp>
        <p:nvSpPr>
          <p:cNvPr id="5" name="Slide Number Placeholder 4">
            <a:extLst>
              <a:ext uri="{FF2B5EF4-FFF2-40B4-BE49-F238E27FC236}">
                <a16:creationId xmlns:a16="http://schemas.microsoft.com/office/drawing/2014/main" id="{2B7B58AE-A5D4-1785-59CE-8215FA5506E0}"/>
              </a:ext>
            </a:extLst>
          </p:cNvPr>
          <p:cNvSpPr>
            <a:spLocks noGrp="1"/>
          </p:cNvSpPr>
          <p:nvPr>
            <p:ph type="sldNum" sz="quarter" idx="12"/>
          </p:nvPr>
        </p:nvSpPr>
        <p:spPr/>
        <p:txBody>
          <a:bodyPr/>
          <a:lstStyle/>
          <a:p>
            <a:fld id="{3264D530-B60B-4A5A-91C0-C766C58A4783}" type="slidenum">
              <a:rPr lang="en-US" smtClean="0"/>
              <a:t>9</a:t>
            </a:fld>
            <a:endParaRPr lang="en-US" dirty="0"/>
          </a:p>
        </p:txBody>
      </p:sp>
    </p:spTree>
    <p:extLst>
      <p:ext uri="{BB962C8B-B14F-4D97-AF65-F5344CB8AC3E}">
        <p14:creationId xmlns:p14="http://schemas.microsoft.com/office/powerpoint/2010/main" val="153696020"/>
      </p:ext>
    </p:extLst>
  </p:cSld>
  <p:clrMapOvr>
    <a:masterClrMapping/>
  </p:clrMapOvr>
</p:sld>
</file>

<file path=ppt/theme/theme1.xml><?xml version="1.0" encoding="utf-8"?>
<a:theme xmlns:a="http://schemas.openxmlformats.org/drawingml/2006/main" name="Dark Room">
  <a:themeElements>
    <a:clrScheme name="HHS PPT-Dark">
      <a:dk1>
        <a:srgbClr val="000000"/>
      </a:dk1>
      <a:lt1>
        <a:srgbClr val="FFFFFF"/>
      </a:lt1>
      <a:dk2>
        <a:srgbClr val="022167"/>
      </a:dk2>
      <a:lt2>
        <a:srgbClr val="FFFFFF"/>
      </a:lt2>
      <a:accent1>
        <a:srgbClr val="AB2328"/>
      </a:accent1>
      <a:accent2>
        <a:srgbClr val="318814"/>
      </a:accent2>
      <a:accent3>
        <a:srgbClr val="022167"/>
      </a:accent3>
      <a:accent4>
        <a:srgbClr val="FFC600"/>
      </a:accent4>
      <a:accent5>
        <a:srgbClr val="00A19B"/>
      </a:accent5>
      <a:accent6>
        <a:srgbClr val="B47E00"/>
      </a:accent6>
      <a:hlink>
        <a:srgbClr val="FFC600"/>
      </a:hlink>
      <a:folHlink>
        <a:srgbClr val="FFC600"/>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dark" id="{352194A8-25E8-493B-AB17-6B5285E4CBDF}" vid="{486320CA-92F4-41D6-A5F2-AC63C2FCD2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BD9828BB585B41ADBAE2F9A6D614CE" ma:contentTypeVersion="8" ma:contentTypeDescription="Create a new document." ma:contentTypeScope="" ma:versionID="996fb8803acd3b7639f71f3c7b989c2e">
  <xsd:schema xmlns:xsd="http://www.w3.org/2001/XMLSchema" xmlns:xs="http://www.w3.org/2001/XMLSchema" xmlns:p="http://schemas.microsoft.com/office/2006/metadata/properties" xmlns:ns2="5976eb6e-f2eb-409e-87b3-21cfa1fd88eb" xmlns:ns3="1c9f9386-4da5-4f4d-b755-18205f12f851" targetNamespace="http://schemas.microsoft.com/office/2006/metadata/properties" ma:root="true" ma:fieldsID="1e9c216fc3c0514a7f12a795eda71caa" ns2:_="" ns3:_="">
    <xsd:import namespace="5976eb6e-f2eb-409e-87b3-21cfa1fd88eb"/>
    <xsd:import namespace="1c9f9386-4da5-4f4d-b755-18205f12f8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6eb6e-f2eb-409e-87b3-21cfa1fd88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f9386-4da5-4f4d-b755-18205f12f8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BA9FAF-A205-41B2-82F0-D7E6C2E05C40}">
  <ds:schemaRefs>
    <ds:schemaRef ds:uri="http://schemas.microsoft.com/office/infopath/2007/PartnerControls"/>
    <ds:schemaRef ds:uri="http://schemas.microsoft.com/office/2006/documentManagement/types"/>
    <ds:schemaRef ds:uri="5976eb6e-f2eb-409e-87b3-21cfa1fd88eb"/>
    <ds:schemaRef ds:uri="1c9f9386-4da5-4f4d-b755-18205f12f851"/>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F18F8CCE-B74A-4E42-80A3-459BC1AE4289}">
  <ds:schemaRefs>
    <ds:schemaRef ds:uri="http://schemas.microsoft.com/sharepoint/v3/contenttype/forms"/>
  </ds:schemaRefs>
</ds:datastoreItem>
</file>

<file path=customXml/itemProps3.xml><?xml version="1.0" encoding="utf-8"?>
<ds:datastoreItem xmlns:ds="http://schemas.openxmlformats.org/officeDocument/2006/customXml" ds:itemID="{41171726-4836-4139-9037-342BCF500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6eb6e-f2eb-409e-87b3-21cfa1fd88eb"/>
    <ds:schemaRef ds:uri="1c9f9386-4da5-4f4d-b755-18205f12f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blank</Template>
  <TotalTime>5433</TotalTime>
  <Words>1371</Words>
  <Application>Microsoft Office PowerPoint</Application>
  <PresentationFormat>Widescreen</PresentationFormat>
  <Paragraphs>141</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Nexa Black</vt:lpstr>
      <vt:lpstr>Noto Sans Symbols</vt:lpstr>
      <vt:lpstr>Rockwell</vt:lpstr>
      <vt:lpstr>Verdana</vt:lpstr>
      <vt:lpstr>Dark Room</vt:lpstr>
      <vt:lpstr>PHFPC Meeting</vt:lpstr>
      <vt:lpstr>Agenda</vt:lpstr>
      <vt:lpstr>Interoperability Updates</vt:lpstr>
      <vt:lpstr>NEDSS Interoperability Updates</vt:lpstr>
      <vt:lpstr>THISIS Interoperability Updates</vt:lpstr>
      <vt:lpstr>Completed NEDSS Enhancements</vt:lpstr>
      <vt:lpstr>NEW Bulk New Case Upload and Update Function via NEDSS UI</vt:lpstr>
      <vt:lpstr>New Pages Added in NEDSS</vt:lpstr>
      <vt:lpstr>Upcoming NEDSS Enhancements</vt:lpstr>
      <vt:lpstr>Lift &amp; Shift of Pages (Part of UI Re-Design)</vt:lpstr>
      <vt:lpstr>Legacy Conditions/pages to Page Builder </vt:lpstr>
      <vt:lpstr>NEDSS UI Reskin: Roadmap</vt:lpstr>
      <vt:lpstr>Resolve and/or Improve Many Items</vt:lpstr>
      <vt:lpstr>New NEDSS Designs</vt:lpstr>
      <vt:lpstr>NEDSS Home Page Design</vt:lpstr>
      <vt:lpstr>Search Floating Window</vt:lpstr>
      <vt:lpstr>Open Investigation Queue Page</vt:lpstr>
      <vt:lpstr>Investigation Page</vt:lpstr>
      <vt:lpstr>Other Enhancement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PHID Modernization and Enhancement Updates</dc:title>
  <dc:creator>Romano,Jessica (DSHS)</dc:creator>
  <cp:lastModifiedBy>Gamez,Monica (DSHS)</cp:lastModifiedBy>
  <cp:revision>6</cp:revision>
  <dcterms:created xsi:type="dcterms:W3CDTF">2024-04-04T18:11:24Z</dcterms:created>
  <dcterms:modified xsi:type="dcterms:W3CDTF">2026-02-11T13:59:32Z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0x010100BCBD9828BB585B41ADBAE2F9A6D614CE</vt:lpwstr>
  </property>
</Properties>
</file>