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6" r:id="rId5"/>
    <p:sldMasterId id="2147483675" r:id="rId6"/>
    <p:sldMasterId id="2147483705" r:id="rId7"/>
    <p:sldMasterId id="2147483716" r:id="rId8"/>
    <p:sldMasterId id="2147483726" r:id="rId9"/>
    <p:sldMasterId id="2147483734" r:id="rId10"/>
  </p:sldMasterIdLst>
  <p:notesMasterIdLst>
    <p:notesMasterId r:id="rId39"/>
  </p:notesMasterIdLst>
  <p:sldIdLst>
    <p:sldId id="272" r:id="rId11"/>
    <p:sldId id="2147479593" r:id="rId12"/>
    <p:sldId id="2145707149" r:id="rId13"/>
    <p:sldId id="2147479623" r:id="rId14"/>
    <p:sldId id="2147479580" r:id="rId15"/>
    <p:sldId id="2147479552" r:id="rId16"/>
    <p:sldId id="2147479625" r:id="rId17"/>
    <p:sldId id="2147479721" r:id="rId18"/>
    <p:sldId id="2147479724" r:id="rId19"/>
    <p:sldId id="2147479730" r:id="rId20"/>
    <p:sldId id="2147479731" r:id="rId21"/>
    <p:sldId id="2147479551" r:id="rId22"/>
    <p:sldId id="2147479558" r:id="rId23"/>
    <p:sldId id="2147479583" r:id="rId24"/>
    <p:sldId id="2147479627" r:id="rId25"/>
    <p:sldId id="2147479628" r:id="rId26"/>
    <p:sldId id="2147479624" r:id="rId27"/>
    <p:sldId id="2147479594" r:id="rId28"/>
    <p:sldId id="2145707180" r:id="rId29"/>
    <p:sldId id="2147479678" r:id="rId30"/>
    <p:sldId id="2147479679" r:id="rId31"/>
    <p:sldId id="2147479680" r:id="rId32"/>
    <p:sldId id="2147479677" r:id="rId33"/>
    <p:sldId id="2147479626" r:id="rId34"/>
    <p:sldId id="274" r:id="rId35"/>
    <p:sldId id="2147479732" r:id="rId36"/>
    <p:sldId id="2147479733" r:id="rId37"/>
    <p:sldId id="273" r:id="rId3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81506D2-91B9-4009-A6F8-EC4347F19F69}">
          <p14:sldIdLst>
            <p14:sldId id="272"/>
            <p14:sldId id="2147479593"/>
            <p14:sldId id="2145707149"/>
            <p14:sldId id="2147479623"/>
            <p14:sldId id="2147479580"/>
            <p14:sldId id="2147479552"/>
            <p14:sldId id="2147479625"/>
            <p14:sldId id="2147479721"/>
            <p14:sldId id="2147479724"/>
            <p14:sldId id="2147479730"/>
            <p14:sldId id="2147479731"/>
            <p14:sldId id="2147479551"/>
            <p14:sldId id="2147479558"/>
            <p14:sldId id="2147479583"/>
            <p14:sldId id="2147479627"/>
            <p14:sldId id="2147479628"/>
            <p14:sldId id="2147479624"/>
            <p14:sldId id="2147479594"/>
            <p14:sldId id="2145707180"/>
            <p14:sldId id="2147479678"/>
            <p14:sldId id="2147479679"/>
            <p14:sldId id="2147479680"/>
            <p14:sldId id="2147479677"/>
            <p14:sldId id="2147479626"/>
            <p14:sldId id="274"/>
            <p14:sldId id="2147479732"/>
            <p14:sldId id="2147479733"/>
            <p14:sldId id="27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CB9E21-AC35-CE45-5F30-C64F87E40087}" name="Crisp,Carolyn  (DSHS Contractor)" initials="CC" userId="S::Carolyn.Crisp@dshs.texas.gov::c074eadb-a706-4c79-9f3f-582e95505034" providerId="AD"/>
  <p188:author id="{C946523F-D391-1B1D-8873-67DBCFE45255}" name="Garcia,Imelda M (DSHS)" initials="IG" userId="S::ImeldaM.Garcia@dshs.texas.gov::1c2fb4bb-8d6c-44d5-9aab-9884dcb2215e" providerId="AD"/>
  <p188:author id="{62F65447-5585-E24A-360B-08A4A0110F9E}" name="Rollo,Susan (DSHS)" initials="" userId="S::Susan.Rollo@dshs.texas.gov::3cd87cad-9336-4ace-9bbc-5b4f9076d590" providerId="AD"/>
  <p188:author id="{162D1455-E000-A788-E999-F8179C3B1EBF}" name="Misra,Varsha  (DSHS)" initials="M(" userId="S::varsha.misra@dshs.texas.gov::a6d664fa-fa4d-4de8-a6a3-afb4262d3dfe" providerId="AD"/>
  <p188:author id="{F8FE466E-780C-7071-55E4-F421D3D5E355}" name="Rai,Saroj (DSHS)" initials="SR" userId="S::Saroj.Rai@dshs.texas.gov::adbb6b3a-21dc-478e-a86f-ec66709cb0f7" providerId="AD"/>
  <p188:author id="{231E2973-0391-F291-6C07-0399F3C876E1}" name="Shetty,Varun (DSHS)" initials="VS" userId="S::Varun.Shetty@dshs.texas.gov::175bdd69-649e-44ed-b956-f97a8b6e2208" providerId="AD"/>
  <p188:author id="{5708A09F-142F-FE0F-6F45-5991A830597B}" name="White,Stephen L (DSHS)" initials="SW" userId="S::Stephen.White@dshs.texas.gov::061aed70-af81-41c3-b132-c237aaa380ae" providerId="AD"/>
  <p188:author id="{1ECAE3C6-884F-41D9-E6BF-B6DEB5BF9FB6}" name="Kubin,Grace (DSHS)" initials="GK" userId="S::Grace.Kubin@dshs.texas.gov::53b81c05-bc57-4060-a719-180201a67e79" providerId="AD"/>
  <p188:author id="{A7FF4FE4-5BAD-1FEE-4E18-1CC6309AE9E4}" name="Grunenwald,Paul (DSHS)" initials="G(" userId="S::paul.grunenwald@dshs.texas.gov::1a159a80-83f1-4a70-b2cb-19d6071c31ca" providerId="AD"/>
  <p188:author id="{7942B8EC-70FE-3012-5BC7-E1FEA8345A26}" name="Shetty,Varun (DSHS)" initials="S(" userId="S::varun.shetty@dshs.texas.gov::175bdd69-649e-44ed-b956-f97a8b6e220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B9"/>
    <a:srgbClr val="D5EFF2"/>
    <a:srgbClr val="003087"/>
    <a:srgbClr val="333333"/>
    <a:srgbClr val="556A7E"/>
    <a:srgbClr val="1F4E79"/>
    <a:srgbClr val="264780"/>
    <a:srgbClr val="0058A3"/>
    <a:srgbClr val="FFC60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F0E5EE-6E8A-43F6-9157-31982C949B17}" v="1040" dt="2026-08-11T22:38:23.894"/>
    <p1510:client id="{77CB0895-E1BA-479F-840E-60552385E299}" v="80" dt="2026-08-12T13:20:47.770"/>
    <p1510:client id="{C5E55C4B-1096-BD19-EC9C-EF40E8F60998}" v="1" dt="2026-08-11T20:24:28.771"/>
    <p1510:client id="{D55D7B09-4295-8229-F965-13792BC94940}" v="5" dt="2026-08-11T16:48:33.3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84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notesMaster" Target="notesMasters/notesMaster1.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0" Type="http://schemas.openxmlformats.org/officeDocument/2006/relationships/slide" Target="slides/slide10.xml"/><Relationship Id="rId4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txhhs-my.sharepoint.com/personal/kenneth_davis_dshs_texas_gov/Documents/Cyclospora%20Epi%20Curves%208.10.26.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txhhs-my.sharepoint.com/personal/kenneth_davis_dshs_texas_gov/Documents/Cyclospora%20Epi%20Curves%208.10.26.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chemeClr val="tx1"/>
                </a:solidFill>
                <a:latin typeface="+mn-lt"/>
                <a:ea typeface="+mn-ea"/>
                <a:cs typeface="+mn-cs"/>
              </a:defRPr>
            </a:pPr>
            <a:r>
              <a:rPr lang="en-US" sz="1800" b="1"/>
              <a:t>Texas Cyclospora Confirmed, Probable, and Pending Cases 5/1/2026 - 8/10/2026 (n = 779)</a:t>
            </a:r>
          </a:p>
        </c:rich>
      </c:tx>
      <c:layout>
        <c:manualLayout>
          <c:xMode val="edge"/>
          <c:yMode val="edge"/>
          <c:x val="0.1108537805101775"/>
          <c:y val="0.10766087671558031"/>
        </c:manualLayout>
      </c:layout>
      <c:overlay val="0"/>
      <c:spPr>
        <a:noFill/>
        <a:ln>
          <a:noFill/>
        </a:ln>
        <a:effectLst/>
      </c:spPr>
      <c:txPr>
        <a:bodyPr rot="0" spcFirstLastPara="1" vertOverflow="ellipsis" vert="horz" wrap="square" anchor="ctr" anchorCtr="1"/>
        <a:lstStyle/>
        <a:p>
          <a:pPr>
            <a:defRPr lang="en-US" sz="12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Printable!$B$1</c:f>
              <c:strCache>
                <c:ptCount val="1"/>
                <c:pt idx="0">
                  <c:v>Conf + Prob + Pending</c:v>
                </c:pt>
              </c:strCache>
            </c:strRef>
          </c:tx>
          <c:spPr>
            <a:solidFill>
              <a:schemeClr val="accent1"/>
            </a:solidFill>
            <a:ln>
              <a:noFill/>
            </a:ln>
            <a:effectLst/>
          </c:spPr>
          <c:invertIfNegative val="0"/>
          <c:cat>
            <c:numRef>
              <c:f>Printable!$A$2:$A$505</c:f>
              <c:numCache>
                <c:formatCode>m/d;@</c:formatCode>
                <c:ptCount val="504"/>
                <c:pt idx="0">
                  <c:v>46143</c:v>
                </c:pt>
                <c:pt idx="1">
                  <c:v>46144</c:v>
                </c:pt>
                <c:pt idx="2">
                  <c:v>46154</c:v>
                </c:pt>
                <c:pt idx="3">
                  <c:v>46156</c:v>
                </c:pt>
                <c:pt idx="4">
                  <c:v>46158</c:v>
                </c:pt>
                <c:pt idx="5">
                  <c:v>46163</c:v>
                </c:pt>
                <c:pt idx="6">
                  <c:v>46164</c:v>
                </c:pt>
                <c:pt idx="7">
                  <c:v>46166</c:v>
                </c:pt>
                <c:pt idx="8">
                  <c:v>46167</c:v>
                </c:pt>
                <c:pt idx="9">
                  <c:v>46169</c:v>
                </c:pt>
                <c:pt idx="10">
                  <c:v>46170</c:v>
                </c:pt>
                <c:pt idx="11">
                  <c:v>46171</c:v>
                </c:pt>
                <c:pt idx="12">
                  <c:v>46172</c:v>
                </c:pt>
                <c:pt idx="13">
                  <c:v>46173</c:v>
                </c:pt>
                <c:pt idx="14">
                  <c:v>46174</c:v>
                </c:pt>
                <c:pt idx="15">
                  <c:v>46175</c:v>
                </c:pt>
                <c:pt idx="16">
                  <c:v>46176</c:v>
                </c:pt>
                <c:pt idx="17">
                  <c:v>46177</c:v>
                </c:pt>
                <c:pt idx="18">
                  <c:v>46178</c:v>
                </c:pt>
                <c:pt idx="19">
                  <c:v>46179</c:v>
                </c:pt>
                <c:pt idx="20">
                  <c:v>46180</c:v>
                </c:pt>
                <c:pt idx="21">
                  <c:v>46181</c:v>
                </c:pt>
                <c:pt idx="22">
                  <c:v>46182</c:v>
                </c:pt>
                <c:pt idx="23">
                  <c:v>46183</c:v>
                </c:pt>
                <c:pt idx="24">
                  <c:v>46184</c:v>
                </c:pt>
                <c:pt idx="25">
                  <c:v>46185</c:v>
                </c:pt>
                <c:pt idx="26">
                  <c:v>46186</c:v>
                </c:pt>
                <c:pt idx="27">
                  <c:v>46187</c:v>
                </c:pt>
                <c:pt idx="28">
                  <c:v>46188</c:v>
                </c:pt>
                <c:pt idx="29">
                  <c:v>46189</c:v>
                </c:pt>
                <c:pt idx="30">
                  <c:v>46190</c:v>
                </c:pt>
                <c:pt idx="31">
                  <c:v>46191</c:v>
                </c:pt>
                <c:pt idx="32">
                  <c:v>46192</c:v>
                </c:pt>
                <c:pt idx="33">
                  <c:v>46193</c:v>
                </c:pt>
                <c:pt idx="34">
                  <c:v>46194</c:v>
                </c:pt>
                <c:pt idx="35">
                  <c:v>46195</c:v>
                </c:pt>
                <c:pt idx="36">
                  <c:v>46196</c:v>
                </c:pt>
                <c:pt idx="37">
                  <c:v>46197</c:v>
                </c:pt>
                <c:pt idx="38">
                  <c:v>46198</c:v>
                </c:pt>
                <c:pt idx="39">
                  <c:v>46199</c:v>
                </c:pt>
                <c:pt idx="40">
                  <c:v>46200</c:v>
                </c:pt>
                <c:pt idx="41">
                  <c:v>46201</c:v>
                </c:pt>
                <c:pt idx="42">
                  <c:v>46202</c:v>
                </c:pt>
                <c:pt idx="43">
                  <c:v>46203</c:v>
                </c:pt>
                <c:pt idx="44">
                  <c:v>46204</c:v>
                </c:pt>
                <c:pt idx="45">
                  <c:v>46205</c:v>
                </c:pt>
                <c:pt idx="46">
                  <c:v>46206</c:v>
                </c:pt>
                <c:pt idx="47">
                  <c:v>46207</c:v>
                </c:pt>
                <c:pt idx="48">
                  <c:v>46208</c:v>
                </c:pt>
                <c:pt idx="49">
                  <c:v>46209</c:v>
                </c:pt>
                <c:pt idx="50">
                  <c:v>46210</c:v>
                </c:pt>
                <c:pt idx="51">
                  <c:v>46211</c:v>
                </c:pt>
                <c:pt idx="52">
                  <c:v>46212</c:v>
                </c:pt>
                <c:pt idx="53">
                  <c:v>46213</c:v>
                </c:pt>
                <c:pt idx="54">
                  <c:v>46214</c:v>
                </c:pt>
                <c:pt idx="55">
                  <c:v>46215</c:v>
                </c:pt>
                <c:pt idx="56">
                  <c:v>46216</c:v>
                </c:pt>
                <c:pt idx="57">
                  <c:v>46217</c:v>
                </c:pt>
                <c:pt idx="58">
                  <c:v>46218</c:v>
                </c:pt>
                <c:pt idx="59">
                  <c:v>46219</c:v>
                </c:pt>
                <c:pt idx="60">
                  <c:v>46220</c:v>
                </c:pt>
                <c:pt idx="61">
                  <c:v>46221</c:v>
                </c:pt>
                <c:pt idx="62">
                  <c:v>46222</c:v>
                </c:pt>
                <c:pt idx="63">
                  <c:v>46223</c:v>
                </c:pt>
                <c:pt idx="64">
                  <c:v>46224</c:v>
                </c:pt>
                <c:pt idx="65">
                  <c:v>46225</c:v>
                </c:pt>
                <c:pt idx="66">
                  <c:v>46226</c:v>
                </c:pt>
                <c:pt idx="67">
                  <c:v>46227</c:v>
                </c:pt>
                <c:pt idx="68">
                  <c:v>46228</c:v>
                </c:pt>
                <c:pt idx="69">
                  <c:v>46229</c:v>
                </c:pt>
                <c:pt idx="70">
                  <c:v>46230</c:v>
                </c:pt>
                <c:pt idx="71">
                  <c:v>46231</c:v>
                </c:pt>
                <c:pt idx="72">
                  <c:v>46232</c:v>
                </c:pt>
                <c:pt idx="73">
                  <c:v>46233</c:v>
                </c:pt>
                <c:pt idx="74">
                  <c:v>46234</c:v>
                </c:pt>
                <c:pt idx="75">
                  <c:v>46235</c:v>
                </c:pt>
                <c:pt idx="76">
                  <c:v>46236</c:v>
                </c:pt>
                <c:pt idx="77">
                  <c:v>46237</c:v>
                </c:pt>
                <c:pt idx="78">
                  <c:v>46238</c:v>
                </c:pt>
                <c:pt idx="79">
                  <c:v>46239</c:v>
                </c:pt>
                <c:pt idx="80">
                  <c:v>46240</c:v>
                </c:pt>
                <c:pt idx="81">
                  <c:v>46241</c:v>
                </c:pt>
                <c:pt idx="82">
                  <c:v>46243</c:v>
                </c:pt>
              </c:numCache>
            </c:numRef>
          </c:cat>
          <c:val>
            <c:numRef>
              <c:f>Printable!$B$2:$B$505</c:f>
              <c:numCache>
                <c:formatCode>General</c:formatCode>
                <c:ptCount val="504"/>
                <c:pt idx="0">
                  <c:v>1</c:v>
                </c:pt>
                <c:pt idx="1">
                  <c:v>1</c:v>
                </c:pt>
                <c:pt idx="2">
                  <c:v>1</c:v>
                </c:pt>
                <c:pt idx="3">
                  <c:v>1</c:v>
                </c:pt>
                <c:pt idx="4">
                  <c:v>1</c:v>
                </c:pt>
                <c:pt idx="5">
                  <c:v>1</c:v>
                </c:pt>
                <c:pt idx="6">
                  <c:v>3</c:v>
                </c:pt>
                <c:pt idx="7">
                  <c:v>3</c:v>
                </c:pt>
                <c:pt idx="8">
                  <c:v>1</c:v>
                </c:pt>
                <c:pt idx="9">
                  <c:v>2</c:v>
                </c:pt>
                <c:pt idx="10">
                  <c:v>1</c:v>
                </c:pt>
                <c:pt idx="11">
                  <c:v>2</c:v>
                </c:pt>
                <c:pt idx="12">
                  <c:v>3</c:v>
                </c:pt>
                <c:pt idx="13">
                  <c:v>4</c:v>
                </c:pt>
                <c:pt idx="14">
                  <c:v>5</c:v>
                </c:pt>
                <c:pt idx="15">
                  <c:v>4</c:v>
                </c:pt>
                <c:pt idx="16">
                  <c:v>4</c:v>
                </c:pt>
                <c:pt idx="17">
                  <c:v>1</c:v>
                </c:pt>
                <c:pt idx="18">
                  <c:v>5</c:v>
                </c:pt>
                <c:pt idx="19">
                  <c:v>3</c:v>
                </c:pt>
                <c:pt idx="20">
                  <c:v>3</c:v>
                </c:pt>
                <c:pt idx="21">
                  <c:v>3</c:v>
                </c:pt>
                <c:pt idx="22">
                  <c:v>3</c:v>
                </c:pt>
                <c:pt idx="23">
                  <c:v>1</c:v>
                </c:pt>
                <c:pt idx="24">
                  <c:v>3</c:v>
                </c:pt>
                <c:pt idx="25">
                  <c:v>3</c:v>
                </c:pt>
                <c:pt idx="26">
                  <c:v>1</c:v>
                </c:pt>
                <c:pt idx="27">
                  <c:v>2</c:v>
                </c:pt>
                <c:pt idx="28">
                  <c:v>2</c:v>
                </c:pt>
                <c:pt idx="29">
                  <c:v>8</c:v>
                </c:pt>
                <c:pt idx="30">
                  <c:v>5</c:v>
                </c:pt>
                <c:pt idx="31">
                  <c:v>6</c:v>
                </c:pt>
                <c:pt idx="32">
                  <c:v>6</c:v>
                </c:pt>
                <c:pt idx="33">
                  <c:v>1</c:v>
                </c:pt>
                <c:pt idx="34">
                  <c:v>5</c:v>
                </c:pt>
                <c:pt idx="35">
                  <c:v>6</c:v>
                </c:pt>
                <c:pt idx="36">
                  <c:v>10</c:v>
                </c:pt>
                <c:pt idx="37">
                  <c:v>7</c:v>
                </c:pt>
                <c:pt idx="38">
                  <c:v>5</c:v>
                </c:pt>
                <c:pt idx="39">
                  <c:v>5</c:v>
                </c:pt>
                <c:pt idx="40">
                  <c:v>1</c:v>
                </c:pt>
                <c:pt idx="41">
                  <c:v>11</c:v>
                </c:pt>
                <c:pt idx="42">
                  <c:v>10</c:v>
                </c:pt>
                <c:pt idx="43">
                  <c:v>13</c:v>
                </c:pt>
                <c:pt idx="44">
                  <c:v>21</c:v>
                </c:pt>
                <c:pt idx="45">
                  <c:v>21</c:v>
                </c:pt>
                <c:pt idx="46">
                  <c:v>16</c:v>
                </c:pt>
                <c:pt idx="47">
                  <c:v>6</c:v>
                </c:pt>
                <c:pt idx="48">
                  <c:v>7</c:v>
                </c:pt>
                <c:pt idx="49">
                  <c:v>18</c:v>
                </c:pt>
                <c:pt idx="50">
                  <c:v>22</c:v>
                </c:pt>
                <c:pt idx="51">
                  <c:v>21</c:v>
                </c:pt>
                <c:pt idx="52">
                  <c:v>24</c:v>
                </c:pt>
                <c:pt idx="53">
                  <c:v>23</c:v>
                </c:pt>
                <c:pt idx="54">
                  <c:v>13</c:v>
                </c:pt>
                <c:pt idx="55">
                  <c:v>17</c:v>
                </c:pt>
                <c:pt idx="56">
                  <c:v>27</c:v>
                </c:pt>
                <c:pt idx="57">
                  <c:v>36</c:v>
                </c:pt>
                <c:pt idx="58">
                  <c:v>27</c:v>
                </c:pt>
                <c:pt idx="59">
                  <c:v>31</c:v>
                </c:pt>
                <c:pt idx="60">
                  <c:v>36</c:v>
                </c:pt>
                <c:pt idx="61">
                  <c:v>11</c:v>
                </c:pt>
                <c:pt idx="62">
                  <c:v>12</c:v>
                </c:pt>
                <c:pt idx="63">
                  <c:v>36</c:v>
                </c:pt>
                <c:pt idx="64">
                  <c:v>28</c:v>
                </c:pt>
                <c:pt idx="65">
                  <c:v>20</c:v>
                </c:pt>
                <c:pt idx="66">
                  <c:v>21</c:v>
                </c:pt>
                <c:pt idx="67">
                  <c:v>22</c:v>
                </c:pt>
                <c:pt idx="68">
                  <c:v>7</c:v>
                </c:pt>
                <c:pt idx="69">
                  <c:v>3</c:v>
                </c:pt>
                <c:pt idx="70">
                  <c:v>9</c:v>
                </c:pt>
                <c:pt idx="71">
                  <c:v>14</c:v>
                </c:pt>
                <c:pt idx="72">
                  <c:v>13</c:v>
                </c:pt>
                <c:pt idx="73">
                  <c:v>12</c:v>
                </c:pt>
                <c:pt idx="74">
                  <c:v>4</c:v>
                </c:pt>
                <c:pt idx="75">
                  <c:v>4</c:v>
                </c:pt>
                <c:pt idx="76">
                  <c:v>6</c:v>
                </c:pt>
                <c:pt idx="77">
                  <c:v>6</c:v>
                </c:pt>
                <c:pt idx="78">
                  <c:v>7</c:v>
                </c:pt>
                <c:pt idx="79">
                  <c:v>6</c:v>
                </c:pt>
                <c:pt idx="80">
                  <c:v>2</c:v>
                </c:pt>
                <c:pt idx="81">
                  <c:v>2</c:v>
                </c:pt>
                <c:pt idx="82">
                  <c:v>1</c:v>
                </c:pt>
              </c:numCache>
            </c:numRef>
          </c:val>
          <c:extLst>
            <c:ext xmlns:c16="http://schemas.microsoft.com/office/drawing/2014/chart" uri="{C3380CC4-5D6E-409C-BE32-E72D297353CC}">
              <c16:uniqueId val="{00000000-90F7-4B16-A33F-EA1F16FDE1A9}"/>
            </c:ext>
          </c:extLst>
        </c:ser>
        <c:dLbls>
          <c:showLegendKey val="0"/>
          <c:showVal val="0"/>
          <c:showCatName val="0"/>
          <c:showSerName val="0"/>
          <c:showPercent val="0"/>
          <c:showBubbleSize val="0"/>
        </c:dLbls>
        <c:gapWidth val="100"/>
        <c:overlap val="25"/>
        <c:axId val="669340848"/>
        <c:axId val="669341328"/>
      </c:barChart>
      <c:dateAx>
        <c:axId val="669340848"/>
        <c:scaling>
          <c:orientation val="minMax"/>
          <c:max val="46231"/>
        </c:scaling>
        <c:delete val="0"/>
        <c:axPos val="b"/>
        <c:title>
          <c:tx>
            <c:rich>
              <a:bodyPr rot="0" spcFirstLastPara="1" vertOverflow="ellipsis" vert="horz" wrap="square" anchor="ctr" anchorCtr="1"/>
              <a:lstStyle/>
              <a:p>
                <a:pPr>
                  <a:defRPr lang="en-US" sz="1200" b="0" i="0" u="none" strike="noStrike" kern="1200" baseline="0">
                    <a:solidFill>
                      <a:schemeClr val="tx1"/>
                    </a:solidFill>
                    <a:latin typeface="+mn-lt"/>
                    <a:ea typeface="+mn-ea"/>
                    <a:cs typeface="+mn-cs"/>
                  </a:defRPr>
                </a:pPr>
                <a:r>
                  <a:rPr lang="en-US" sz="1200" b="1" dirty="0"/>
                  <a:t> 2026</a:t>
                </a:r>
              </a:p>
            </c:rich>
          </c:tx>
          <c:overlay val="0"/>
          <c:spPr>
            <a:noFill/>
            <a:ln>
              <a:noFill/>
            </a:ln>
            <a:effectLst/>
          </c:spPr>
          <c:txPr>
            <a:bodyPr rot="0" spcFirstLastPara="1" vertOverflow="ellipsis" vert="horz" wrap="square" anchor="ctr" anchorCtr="1"/>
            <a:lstStyle/>
            <a:p>
              <a:pPr>
                <a:defRPr lang="en-US" sz="1200" b="0" i="0" u="none" strike="noStrike" kern="1200" baseline="0">
                  <a:solidFill>
                    <a:schemeClr val="tx1"/>
                  </a:solidFill>
                  <a:latin typeface="+mn-lt"/>
                  <a:ea typeface="+mn-ea"/>
                  <a:cs typeface="+mn-cs"/>
                </a:defRPr>
              </a:pPr>
              <a:endParaRPr lang="en-US"/>
            </a:p>
          </c:txPr>
        </c:title>
        <c:numFmt formatCode="m/d;@"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669341328"/>
        <c:crosses val="autoZero"/>
        <c:auto val="1"/>
        <c:lblOffset val="100"/>
        <c:baseTimeUnit val="days"/>
        <c:majorUnit val="2"/>
        <c:majorTimeUnit val="days"/>
      </c:dateAx>
      <c:valAx>
        <c:axId val="6693413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1200" b="0" i="0" u="none" strike="noStrike" kern="1200" baseline="0">
                    <a:solidFill>
                      <a:schemeClr val="tx1"/>
                    </a:solidFill>
                    <a:latin typeface="+mn-lt"/>
                    <a:ea typeface="+mn-ea"/>
                    <a:cs typeface="+mn-cs"/>
                  </a:defRPr>
                </a:pPr>
                <a:r>
                  <a:rPr lang="en-US" sz="1200" b="1"/>
                  <a:t>Case Count</a:t>
                </a:r>
              </a:p>
            </c:rich>
          </c:tx>
          <c:overlay val="0"/>
          <c:spPr>
            <a:noFill/>
            <a:ln>
              <a:noFill/>
            </a:ln>
            <a:effectLst/>
          </c:spPr>
          <c:txPr>
            <a:bodyPr rot="-5400000" spcFirstLastPara="1" vertOverflow="ellipsis" vert="horz" wrap="square" anchor="ctr" anchorCtr="1"/>
            <a:lstStyle/>
            <a:p>
              <a:pPr>
                <a:defRPr lang="en-US" sz="12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6693408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000" b="0" i="0" u="none" strike="noStrike" kern="1200" baseline="0">
          <a:solidFill>
            <a:schemeClr val="tx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i="0" u="none" strike="noStrike" kern="1200" spc="0" baseline="0">
                <a:solidFill>
                  <a:sysClr val="windowText" lastClr="000000">
                    <a:lumMod val="65000"/>
                    <a:lumOff val="35000"/>
                  </a:sysClr>
                </a:solidFill>
              </a:rPr>
              <a:t>Texas Confirmed and Probable Cyclospora Cases by Year (2016 – 2026*)</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'10 Year Time Line'!$L$8</c:f>
              <c:strCache>
                <c:ptCount val="1"/>
                <c:pt idx="0">
                  <c:v>C + P Cases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'10 Year Time Line'!$K$9:$K$19</c:f>
              <c:strCache>
                <c:ptCount val="11"/>
                <c:pt idx="0">
                  <c:v>2016</c:v>
                </c:pt>
                <c:pt idx="1">
                  <c:v>2017</c:v>
                </c:pt>
                <c:pt idx="2">
                  <c:v>2018</c:v>
                </c:pt>
                <c:pt idx="3">
                  <c:v>2019</c:v>
                </c:pt>
                <c:pt idx="4">
                  <c:v>2020</c:v>
                </c:pt>
                <c:pt idx="5">
                  <c:v>2021</c:v>
                </c:pt>
                <c:pt idx="6">
                  <c:v>2022</c:v>
                </c:pt>
                <c:pt idx="7">
                  <c:v>2023</c:v>
                </c:pt>
                <c:pt idx="8">
                  <c:v>2024</c:v>
                </c:pt>
                <c:pt idx="9">
                  <c:v>2025</c:v>
                </c:pt>
                <c:pt idx="10">
                  <c:v>*2026</c:v>
                </c:pt>
              </c:strCache>
            </c:strRef>
          </c:cat>
          <c:val>
            <c:numRef>
              <c:f>'10 Year Time Line'!$L$9:$L$19</c:f>
              <c:numCache>
                <c:formatCode>General</c:formatCode>
                <c:ptCount val="11"/>
                <c:pt idx="0">
                  <c:v>148</c:v>
                </c:pt>
                <c:pt idx="1">
                  <c:v>319</c:v>
                </c:pt>
                <c:pt idx="2">
                  <c:v>354</c:v>
                </c:pt>
                <c:pt idx="3">
                  <c:v>1039</c:v>
                </c:pt>
                <c:pt idx="4">
                  <c:v>581</c:v>
                </c:pt>
                <c:pt idx="5">
                  <c:v>312</c:v>
                </c:pt>
                <c:pt idx="6">
                  <c:v>636</c:v>
                </c:pt>
                <c:pt idx="7">
                  <c:v>789</c:v>
                </c:pt>
                <c:pt idx="8">
                  <c:v>414</c:v>
                </c:pt>
                <c:pt idx="9">
                  <c:v>534</c:v>
                </c:pt>
                <c:pt idx="10">
                  <c:v>779</c:v>
                </c:pt>
              </c:numCache>
            </c:numRef>
          </c:val>
          <c:extLst>
            <c:ext xmlns:c16="http://schemas.microsoft.com/office/drawing/2014/chart" uri="{C3380CC4-5D6E-409C-BE32-E72D297353CC}">
              <c16:uniqueId val="{00000001-09E0-4DC8-BADA-A2A900F86388}"/>
            </c:ext>
          </c:extLst>
        </c:ser>
        <c:dLbls>
          <c:showLegendKey val="0"/>
          <c:showVal val="0"/>
          <c:showCatName val="0"/>
          <c:showSerName val="0"/>
          <c:showPercent val="0"/>
          <c:showBubbleSize val="0"/>
        </c:dLbls>
        <c:gapWidth val="219"/>
        <c:overlap val="-27"/>
        <c:axId val="1447930415"/>
        <c:axId val="1447935215"/>
      </c:barChart>
      <c:catAx>
        <c:axId val="1447930415"/>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47935215"/>
        <c:crosses val="autoZero"/>
        <c:auto val="1"/>
        <c:lblAlgn val="ctr"/>
        <c:lblOffset val="100"/>
        <c:noMultiLvlLbl val="0"/>
      </c:catAx>
      <c:valAx>
        <c:axId val="14479352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400" b="1"/>
                  <a:t>Case Count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4793041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'Measles Case Counts - US TX'!$C$3</c:f>
              <c:strCache>
                <c:ptCount val="1"/>
                <c:pt idx="0">
                  <c:v>Texas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'Measles Case Counts - US TX'!$B$4:$B$14</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'Measles Case Counts - US TX'!$C$4:$C$14</c:f>
              <c:numCache>
                <c:formatCode>General</c:formatCode>
                <c:ptCount val="11"/>
                <c:pt idx="0">
                  <c:v>1</c:v>
                </c:pt>
                <c:pt idx="1">
                  <c:v>1</c:v>
                </c:pt>
                <c:pt idx="2">
                  <c:v>1</c:v>
                </c:pt>
                <c:pt idx="3">
                  <c:v>9</c:v>
                </c:pt>
                <c:pt idx="4">
                  <c:v>23</c:v>
                </c:pt>
                <c:pt idx="5">
                  <c:v>0</c:v>
                </c:pt>
                <c:pt idx="6">
                  <c:v>0</c:v>
                </c:pt>
                <c:pt idx="7">
                  <c:v>0</c:v>
                </c:pt>
                <c:pt idx="8">
                  <c:v>3</c:v>
                </c:pt>
                <c:pt idx="9">
                  <c:v>1</c:v>
                </c:pt>
                <c:pt idx="10">
                  <c:v>803</c:v>
                </c:pt>
              </c:numCache>
            </c:numRef>
          </c:val>
          <c:extLst>
            <c:ext xmlns:c16="http://schemas.microsoft.com/office/drawing/2014/chart" uri="{C3380CC4-5D6E-409C-BE32-E72D297353CC}">
              <c16:uniqueId val="{00000000-4819-4B70-875F-C7373F412AFD}"/>
            </c:ext>
          </c:extLst>
        </c:ser>
        <c:ser>
          <c:idx val="1"/>
          <c:order val="1"/>
          <c:tx>
            <c:strRef>
              <c:f>'Measles Case Counts - US TX'!$D$3</c:f>
              <c:strCache>
                <c:ptCount val="1"/>
                <c:pt idx="0">
                  <c:v>United States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'Measles Case Counts - US TX'!$B$4:$B$14</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'Measles Case Counts - US TX'!$D$4:$D$14</c:f>
              <c:numCache>
                <c:formatCode>General</c:formatCode>
                <c:ptCount val="11"/>
                <c:pt idx="0">
                  <c:v>191</c:v>
                </c:pt>
                <c:pt idx="1">
                  <c:v>86</c:v>
                </c:pt>
                <c:pt idx="2">
                  <c:v>120</c:v>
                </c:pt>
                <c:pt idx="3">
                  <c:v>381</c:v>
                </c:pt>
                <c:pt idx="4">
                  <c:v>1274</c:v>
                </c:pt>
                <c:pt idx="5">
                  <c:v>13</c:v>
                </c:pt>
                <c:pt idx="6">
                  <c:v>49</c:v>
                </c:pt>
                <c:pt idx="7">
                  <c:v>121</c:v>
                </c:pt>
                <c:pt idx="8">
                  <c:v>59</c:v>
                </c:pt>
                <c:pt idx="9">
                  <c:v>285</c:v>
                </c:pt>
                <c:pt idx="10">
                  <c:v>2289</c:v>
                </c:pt>
              </c:numCache>
            </c:numRef>
          </c:val>
          <c:extLst>
            <c:ext xmlns:c16="http://schemas.microsoft.com/office/drawing/2014/chart" uri="{C3380CC4-5D6E-409C-BE32-E72D297353CC}">
              <c16:uniqueId val="{00000001-4819-4B70-875F-C7373F412AFD}"/>
            </c:ext>
          </c:extLst>
        </c:ser>
        <c:dLbls>
          <c:dLblPos val="outEnd"/>
          <c:showLegendKey val="0"/>
          <c:showVal val="1"/>
          <c:showCatName val="0"/>
          <c:showSerName val="0"/>
          <c:showPercent val="0"/>
          <c:showBubbleSize val="0"/>
        </c:dLbls>
        <c:gapWidth val="219"/>
        <c:overlap val="-27"/>
        <c:axId val="1985124607"/>
        <c:axId val="1985109727"/>
      </c:barChart>
      <c:catAx>
        <c:axId val="1985124607"/>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sz="1100" b="1"/>
                  <a:t>MMWR Year</a:t>
                </a:r>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985109727"/>
        <c:crosses val="autoZero"/>
        <c:auto val="1"/>
        <c:lblAlgn val="ctr"/>
        <c:lblOffset val="100"/>
        <c:noMultiLvlLbl val="0"/>
      </c:catAx>
      <c:valAx>
        <c:axId val="19851097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sz="1200" b="1"/>
                  <a:t>Case Counts</a:t>
                </a:r>
              </a:p>
            </c:rich>
          </c:tx>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985124607"/>
        <c:crosses val="autoZero"/>
        <c:crossBetween val="between"/>
      </c:valAx>
      <c:spPr>
        <a:noFill/>
        <a:ln>
          <a:solidFill>
            <a:sysClr val="windowText" lastClr="000000"/>
          </a:solidFill>
        </a:ln>
        <a:effectLst/>
      </c:spPr>
    </c:plotArea>
    <c:legend>
      <c:legendPos val="b"/>
      <c:layout>
        <c:manualLayout>
          <c:xMode val="edge"/>
          <c:yMode val="edge"/>
          <c:x val="0.69674622347785731"/>
          <c:y val="4.3068014974363703E-2"/>
          <c:w val="0.18025733279669712"/>
          <c:h val="0.20521585222424649"/>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ysClr val="windowText" lastClr="000000"/>
      </a:solid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23.png"/></Relationships>
</file>

<file path=ppt/drawings/drawing1.xml><?xml version="1.0" encoding="utf-8"?>
<c:userShapes xmlns:c="http://schemas.openxmlformats.org/drawingml/2006/chart">
  <cdr:relSizeAnchor xmlns:cdr="http://schemas.openxmlformats.org/drawingml/2006/chartDrawing">
    <cdr:from>
      <cdr:x>0.06226</cdr:x>
      <cdr:y>0.92898</cdr:y>
    </cdr:from>
    <cdr:to>
      <cdr:x>0.26228</cdr:x>
      <cdr:y>0.9817</cdr:y>
    </cdr:to>
    <cdr:pic>
      <cdr:nvPicPr>
        <cdr:cNvPr id="2" name="chart">
          <a:extLst xmlns:a="http://schemas.openxmlformats.org/drawingml/2006/main">
            <a:ext uri="{FF2B5EF4-FFF2-40B4-BE49-F238E27FC236}">
              <a16:creationId xmlns:a16="http://schemas.microsoft.com/office/drawing/2014/main" id="{7C109B5F-D34A-E3AE-B2CF-7C4A0769BEE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36280" y="4833978"/>
          <a:ext cx="2365294" cy="274332"/>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343" cy="467071"/>
          </a:xfrm>
          <a:prstGeom prst="rect">
            <a:avLst/>
          </a:prstGeom>
        </p:spPr>
        <p:txBody>
          <a:bodyPr vert="horz" lIns="93315" tIns="46657" rIns="93315" bIns="46657" rtlCol="0"/>
          <a:lstStyle>
            <a:lvl1pPr algn="l">
              <a:defRPr sz="1200"/>
            </a:lvl1pPr>
          </a:lstStyle>
          <a:p>
            <a:endParaRPr lang="en-US"/>
          </a:p>
        </p:txBody>
      </p:sp>
      <p:sp>
        <p:nvSpPr>
          <p:cNvPr id="3" name="Date Placeholder 2"/>
          <p:cNvSpPr>
            <a:spLocks noGrp="1"/>
          </p:cNvSpPr>
          <p:nvPr>
            <p:ph type="dt" idx="1"/>
          </p:nvPr>
        </p:nvSpPr>
        <p:spPr>
          <a:xfrm>
            <a:off x="3978132" y="0"/>
            <a:ext cx="3043343" cy="467071"/>
          </a:xfrm>
          <a:prstGeom prst="rect">
            <a:avLst/>
          </a:prstGeom>
        </p:spPr>
        <p:txBody>
          <a:bodyPr vert="horz" lIns="93315" tIns="46657" rIns="93315" bIns="46657" rtlCol="0"/>
          <a:lstStyle>
            <a:lvl1pPr algn="r">
              <a:defRPr sz="1200"/>
            </a:lvl1pPr>
          </a:lstStyle>
          <a:p>
            <a:fld id="{393CC606-CF5E-47FF-85FF-32E1EA811FF1}" type="datetimeFigureOut">
              <a:rPr lang="en-US" smtClean="0"/>
              <a:t>8/12/2026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15" tIns="46657" rIns="93315" bIns="46657" rtlCol="0" anchor="ctr"/>
          <a:lstStyle/>
          <a:p>
            <a:endParaRPr lang="en-US"/>
          </a:p>
        </p:txBody>
      </p:sp>
      <p:sp>
        <p:nvSpPr>
          <p:cNvPr id="5" name="Notes Placeholder 4"/>
          <p:cNvSpPr>
            <a:spLocks noGrp="1"/>
          </p:cNvSpPr>
          <p:nvPr>
            <p:ph type="body" sz="quarter" idx="3"/>
          </p:nvPr>
        </p:nvSpPr>
        <p:spPr>
          <a:xfrm>
            <a:off x="702310" y="4480005"/>
            <a:ext cx="5618480" cy="3665458"/>
          </a:xfrm>
          <a:prstGeom prst="rect">
            <a:avLst/>
          </a:prstGeom>
        </p:spPr>
        <p:txBody>
          <a:bodyPr vert="horz" lIns="93315" tIns="46657" rIns="93315" bIns="4665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42030"/>
            <a:ext cx="3043343" cy="467070"/>
          </a:xfrm>
          <a:prstGeom prst="rect">
            <a:avLst/>
          </a:prstGeom>
        </p:spPr>
        <p:txBody>
          <a:bodyPr vert="horz" lIns="93315" tIns="46657" rIns="93315" bIns="46657"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0"/>
          </a:xfrm>
          <a:prstGeom prst="rect">
            <a:avLst/>
          </a:prstGeom>
        </p:spPr>
        <p:txBody>
          <a:bodyPr vert="horz" lIns="93315" tIns="46657" rIns="93315" bIns="46657" rtlCol="0" anchor="b"/>
          <a:lstStyle>
            <a:lvl1pPr algn="r">
              <a:defRPr sz="1200"/>
            </a:lvl1pPr>
          </a:lstStyle>
          <a:p>
            <a:fld id="{EDE6DC51-D0C8-4B0D-AA91-511F0E1CB7DA}" type="slidenum">
              <a:rPr lang="en-US" smtClean="0"/>
              <a:t>‹#›</a:t>
            </a:fld>
            <a:endParaRPr lang="en-US"/>
          </a:p>
        </p:txBody>
      </p:sp>
    </p:spTree>
    <p:extLst>
      <p:ext uri="{BB962C8B-B14F-4D97-AF65-F5344CB8AC3E}">
        <p14:creationId xmlns:p14="http://schemas.microsoft.com/office/powerpoint/2010/main" val="1349603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2775" y="854075"/>
            <a:ext cx="4870450" cy="2740025"/>
          </a:xfrm>
        </p:spPr>
      </p:sp>
      <p:sp>
        <p:nvSpPr>
          <p:cNvPr id="4" name="Slide Number Placeholder 3"/>
          <p:cNvSpPr>
            <a:spLocks noGrp="1"/>
          </p:cNvSpPr>
          <p:nvPr>
            <p:ph type="sldNum" sz="quarter" idx="5"/>
          </p:nvPr>
        </p:nvSpPr>
        <p:spPr/>
        <p:txBody>
          <a:bodyPr/>
          <a:lstStyle/>
          <a:p>
            <a:pPr defTabSz="915482">
              <a:defRPr/>
            </a:pPr>
            <a:fld id="{37EA4796-2FEE-4DDE-8A29-DEA0CCE962CE}" type="slidenum">
              <a:rPr lang="en-US">
                <a:solidFill>
                  <a:prstClr val="black"/>
                </a:solidFill>
                <a:latin typeface="Calibri" panose="020F0502020204030204"/>
              </a:rPr>
              <a:pPr defTabSz="915482">
                <a:defRPr/>
              </a:pPr>
              <a:t>3</a:t>
            </a:fld>
            <a:endParaRPr lang="en-US">
              <a:solidFill>
                <a:prstClr val="black"/>
              </a:solidFill>
              <a:latin typeface="Calibri" panose="020F0502020204030204"/>
            </a:endParaRPr>
          </a:p>
        </p:txBody>
      </p:sp>
    </p:spTree>
    <p:extLst>
      <p:ext uri="{BB962C8B-B14F-4D97-AF65-F5344CB8AC3E}">
        <p14:creationId xmlns:p14="http://schemas.microsoft.com/office/powerpoint/2010/main" val="2510960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DE6DC51-D0C8-4B0D-AA91-511F0E1CB7DA}" type="slidenum">
              <a:rPr lang="en-US" smtClean="0"/>
              <a:t>13</a:t>
            </a:fld>
            <a:endParaRPr lang="en-US"/>
          </a:p>
        </p:txBody>
      </p:sp>
    </p:spTree>
    <p:extLst>
      <p:ext uri="{BB962C8B-B14F-4D97-AF65-F5344CB8AC3E}">
        <p14:creationId xmlns:p14="http://schemas.microsoft.com/office/powerpoint/2010/main" val="1551798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A2E45-1164-4DA0-DC4C-428C27E6D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2DF6E-3B00-EB12-84F0-22C71978F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8DC9F-FCB2-59BE-AC26-8BBF7452C9D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B095E63-AC7C-F808-22F2-857182088977}"/>
              </a:ext>
            </a:extLst>
          </p:cNvPr>
          <p:cNvSpPr>
            <a:spLocks noGrp="1"/>
          </p:cNvSpPr>
          <p:nvPr>
            <p:ph type="sldNum" sz="quarter" idx="5"/>
          </p:nvPr>
        </p:nvSpPr>
        <p:spPr/>
        <p:txBody>
          <a:bodyPr/>
          <a:lstStyle/>
          <a:p>
            <a:fld id="{EDE6DC51-D0C8-4B0D-AA91-511F0E1CB7DA}" type="slidenum">
              <a:rPr lang="en-US" smtClean="0"/>
              <a:t>14</a:t>
            </a:fld>
            <a:endParaRPr lang="en-US"/>
          </a:p>
        </p:txBody>
      </p:sp>
    </p:spTree>
    <p:extLst>
      <p:ext uri="{BB962C8B-B14F-4D97-AF65-F5344CB8AC3E}">
        <p14:creationId xmlns:p14="http://schemas.microsoft.com/office/powerpoint/2010/main" val="1623934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a:solidFill>
                  <a:srgbClr val="231F20"/>
                </a:solidFill>
                <a:latin typeface="Garamond" panose="02020404030301010803" pitchFamily="18" charset="0"/>
              </a:rPr>
              <a:t> </a:t>
            </a:r>
            <a:endParaRPr lang="en-US"/>
          </a:p>
        </p:txBody>
      </p:sp>
    </p:spTree>
    <p:extLst>
      <p:ext uri="{BB962C8B-B14F-4D97-AF65-F5344CB8AC3E}">
        <p14:creationId xmlns:p14="http://schemas.microsoft.com/office/powerpoint/2010/main" val="100428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3B59D6-0898-49A4-B75F-DCBA009FEF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8308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665F6-426D-D2EF-C3DD-C3828C4B5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92C8DC-E181-CBEB-FA73-510A8CBFE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F52D4A-8F9F-03EF-DA51-72FE7DD92D7E}"/>
              </a:ext>
            </a:extLst>
          </p:cNvPr>
          <p:cNvSpPr>
            <a:spLocks noGrp="1"/>
          </p:cNvSpPr>
          <p:nvPr>
            <p:ph type="body" idx="1"/>
          </p:nvPr>
        </p:nvSpPr>
        <p:spPr/>
        <p:txBody>
          <a:bodyPr/>
          <a:lstStyle/>
          <a:p>
            <a:endParaRPr lang="en-US" baseline="0"/>
          </a:p>
        </p:txBody>
      </p:sp>
      <p:sp>
        <p:nvSpPr>
          <p:cNvPr id="4" name="Slide Number Placeholder 3">
            <a:extLst>
              <a:ext uri="{FF2B5EF4-FFF2-40B4-BE49-F238E27FC236}">
                <a16:creationId xmlns:a16="http://schemas.microsoft.com/office/drawing/2014/main" id="{AC996F6D-6509-1219-B16D-5F565D1333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3B59D6-0898-49A4-B75F-DCBA009FEF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318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3B59D6-0898-49A4-B75F-DCBA009FEF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000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3B59D6-0898-49A4-B75F-DCBA009FEFD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9804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C33CC-30F6-B5A4-B122-1AA5C7FAF1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2BBAF5-0F48-4C70-BC59-B4715FBF74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E295F6-7C40-845F-0F71-29767FF438D3}"/>
              </a:ext>
            </a:extLst>
          </p:cNvPr>
          <p:cNvSpPr>
            <a:spLocks noGrp="1"/>
          </p:cNvSpPr>
          <p:nvPr>
            <p:ph type="body" idx="1"/>
          </p:nvPr>
        </p:nvSpPr>
        <p:spPr/>
        <p:txBody>
          <a:bodyPr/>
          <a:lstStyle/>
          <a:p>
            <a:r>
              <a:rPr lang="en-US"/>
              <a:t>There were total of 762 cases associated with the measles outbreak that occurred in Texas in 2025.</a:t>
            </a:r>
          </a:p>
        </p:txBody>
      </p:sp>
      <p:sp>
        <p:nvSpPr>
          <p:cNvPr id="4" name="Slide Number Placeholder 3">
            <a:extLst>
              <a:ext uri="{FF2B5EF4-FFF2-40B4-BE49-F238E27FC236}">
                <a16:creationId xmlns:a16="http://schemas.microsoft.com/office/drawing/2014/main" id="{4FCBFE42-D55D-C174-108A-8D41B5ADD4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76F0A0-A429-4DC2-961B-673A7862711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34505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Layout">
    <p:bg>
      <p:bgPr>
        <a:gradFill>
          <a:gsLst>
            <a:gs pos="0">
              <a:srgbClr val="556A7E"/>
            </a:gs>
            <a:gs pos="35000">
              <a:srgbClr val="556A7E"/>
            </a:gs>
            <a:gs pos="100000">
              <a:srgbClr val="333333"/>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1" title="&quot;&quot;">
            <a:extLst>
              <a:ext uri="{FF2B5EF4-FFF2-40B4-BE49-F238E27FC236}">
                <a16:creationId xmlns:a16="http://schemas.microsoft.com/office/drawing/2014/main" id="{DE3F76AE-A06E-4432-81ED-28CBF6FB1A98}"/>
              </a:ext>
            </a:extLst>
          </p:cNvPr>
          <p:cNvSpPr>
            <a:spLocks noGrp="1"/>
          </p:cNvSpPr>
          <p:nvPr>
            <p:ph type="title" hasCustomPrompt="1"/>
          </p:nvPr>
        </p:nvSpPr>
        <p:spPr>
          <a:xfrm>
            <a:off x="831850" y="1762297"/>
            <a:ext cx="10515600" cy="1971503"/>
          </a:xfrm>
          <a:ln w="63500">
            <a:solidFill>
              <a:schemeClr val="bg1"/>
            </a:solidFill>
          </a:ln>
        </p:spPr>
        <p:txBody>
          <a:bodyPr anchor="ctr" anchorCtr="0">
            <a:normAutofit/>
          </a:bodyPr>
          <a:lstStyle>
            <a:lvl1pPr algn="ctr">
              <a:defRPr sz="6600" b="1">
                <a:solidFill>
                  <a:schemeClr val="bg1"/>
                </a:solidFill>
                <a:latin typeface="+mn-lt"/>
              </a:defRPr>
            </a:lvl1pPr>
          </a:lstStyle>
          <a:p>
            <a:r>
              <a:rPr lang="en-US"/>
              <a:t>CLICK TO EDIT MASTER TITLE SLIDE	</a:t>
            </a:r>
          </a:p>
        </p:txBody>
      </p:sp>
      <p:sp>
        <p:nvSpPr>
          <p:cNvPr id="3" name="Text Placeholder 2">
            <a:extLst>
              <a:ext uri="{FF2B5EF4-FFF2-40B4-BE49-F238E27FC236}">
                <a16:creationId xmlns:a16="http://schemas.microsoft.com/office/drawing/2014/main" id="{D09E720B-E25C-49B3-978B-6706735DDA41}"/>
              </a:ext>
            </a:extLst>
          </p:cNvPr>
          <p:cNvSpPr>
            <a:spLocks noGrp="1"/>
          </p:cNvSpPr>
          <p:nvPr>
            <p:ph type="body" idx="1"/>
          </p:nvPr>
        </p:nvSpPr>
        <p:spPr>
          <a:xfrm>
            <a:off x="838200" y="3887609"/>
            <a:ext cx="10515600" cy="544878"/>
          </a:xfrm>
        </p:spPr>
        <p:txBody>
          <a:bodyPr>
            <a:normAutofit/>
          </a:bodyPr>
          <a:lstStyle>
            <a:lvl1pPr marL="0" indent="0" algn="ctr">
              <a:buNone/>
              <a:defRPr sz="32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Text Placeholder 5">
            <a:extLst>
              <a:ext uri="{FF2B5EF4-FFF2-40B4-BE49-F238E27FC236}">
                <a16:creationId xmlns:a16="http://schemas.microsoft.com/office/drawing/2014/main" id="{DBBC5130-6735-419A-B1B8-C36EA21FC405}"/>
              </a:ext>
            </a:extLst>
          </p:cNvPr>
          <p:cNvSpPr>
            <a:spLocks noGrp="1"/>
          </p:cNvSpPr>
          <p:nvPr>
            <p:ph type="body" sz="quarter" idx="10" hasCustomPrompt="1"/>
          </p:nvPr>
        </p:nvSpPr>
        <p:spPr>
          <a:xfrm>
            <a:off x="838200" y="4432300"/>
            <a:ext cx="10509250" cy="727075"/>
          </a:xfrm>
        </p:spPr>
        <p:txBody>
          <a:bodyPr>
            <a:normAutofit/>
          </a:bodyPr>
          <a:lstStyle>
            <a:lvl1pPr marL="0" indent="0" algn="ctr">
              <a:buNone/>
              <a:defRPr sz="1800" b="1">
                <a:solidFill>
                  <a:schemeClr val="bg1"/>
                </a:solidFill>
              </a:defRPr>
            </a:lvl1pPr>
          </a:lstStyle>
          <a:p>
            <a:pPr lvl="0"/>
            <a:r>
              <a:rPr lang="en-US"/>
              <a:t>Presenter</a:t>
            </a:r>
          </a:p>
        </p:txBody>
      </p:sp>
      <p:cxnSp>
        <p:nvCxnSpPr>
          <p:cNvPr id="10" name="Straight Connector 22" title="&quot; &quot;">
            <a:extLst>
              <a:ext uri="{FF2B5EF4-FFF2-40B4-BE49-F238E27FC236}">
                <a16:creationId xmlns:a16="http://schemas.microsoft.com/office/drawing/2014/main" id="{C518FDB4-615D-4BD8-B84D-E2866EE4D7D0}"/>
              </a:ext>
            </a:extLst>
          </p:cNvPr>
          <p:cNvCxnSpPr>
            <a:cxnSpLocks noChangeShapeType="1"/>
          </p:cNvCxnSpPr>
          <p:nvPr userDrawn="1"/>
        </p:nvCxnSpPr>
        <p:spPr bwMode="auto">
          <a:xfrm>
            <a:off x="0" y="161925"/>
            <a:ext cx="12192000" cy="0"/>
          </a:xfrm>
          <a:prstGeom prst="line">
            <a:avLst/>
          </a:prstGeom>
          <a:ln w="762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423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E3493D-3AC6-45EE-B19D-FE79522375D9}"/>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62C2881-EB4F-4F07-A241-DA76ABA607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32DF5A-775D-4FC2-9C23-B06497E48DCB}"/>
              </a:ext>
            </a:extLst>
          </p:cNvPr>
          <p:cNvSpPr>
            <a:spLocks noGrp="1"/>
          </p:cNvSpPr>
          <p:nvPr>
            <p:ph type="sldNum" sz="quarter" idx="12"/>
          </p:nvPr>
        </p:nvSpPr>
        <p:spPr/>
        <p:txBody>
          <a:bodyPr/>
          <a:lstStyle/>
          <a:p>
            <a:fld id="{2AF131E7-C65A-4205-BD59-AD27FEB0E13B}" type="slidenum">
              <a:rPr lang="en-US" smtClean="0"/>
              <a:t>‹#›</a:t>
            </a:fld>
            <a:endParaRPr lang="en-US"/>
          </a:p>
        </p:txBody>
      </p:sp>
    </p:spTree>
    <p:extLst>
      <p:ext uri="{BB962C8B-B14F-4D97-AF65-F5344CB8AC3E}">
        <p14:creationId xmlns:p14="http://schemas.microsoft.com/office/powerpoint/2010/main" val="2700580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FAC3F-E8C3-47D6-9C29-15820A7AE7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4D5C3B-0D78-4F4C-9165-AB9D4B0FCC8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CBE6E-823D-4EB4-82C4-38F5D4B08BE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7253706-2B1F-4D77-B1DA-92FFBBA74F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A7F56-5FD6-4829-A5D1-8D275B647B90}"/>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7" name="Pentagon 9" title="&quot;&quot;">
            <a:extLst>
              <a:ext uri="{FF2B5EF4-FFF2-40B4-BE49-F238E27FC236}">
                <a16:creationId xmlns:a16="http://schemas.microsoft.com/office/drawing/2014/main" id="{7CC38CDD-64DC-4DFD-A53D-533ECED83431}"/>
              </a:ext>
            </a:extLst>
          </p:cNvPr>
          <p:cNvSpPr/>
          <p:nvPr userDrawn="1"/>
        </p:nvSpPr>
        <p:spPr>
          <a:xfrm>
            <a:off x="0" y="1696611"/>
            <a:ext cx="6581872"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3550571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SHS Logo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4926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97C08E-E5FC-4F14-993F-305CF8A4FD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61A4A68-A372-48AB-B631-1614C79BF8C9}"/>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8" name="Title 7">
            <a:extLst>
              <a:ext uri="{FF2B5EF4-FFF2-40B4-BE49-F238E27FC236}">
                <a16:creationId xmlns:a16="http://schemas.microsoft.com/office/drawing/2014/main" id="{26A655AA-EB69-4406-B886-8905A4234876}"/>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3429568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97C08E-E5FC-4F14-993F-305CF8A4FD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61A4A68-A372-48AB-B631-1614C79BF8C9}"/>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8" name="Title 7">
            <a:extLst>
              <a:ext uri="{FF2B5EF4-FFF2-40B4-BE49-F238E27FC236}">
                <a16:creationId xmlns:a16="http://schemas.microsoft.com/office/drawing/2014/main" id="{26A655AA-EB69-4406-B886-8905A4234876}"/>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3452605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B89CE3-59F3-4862-823A-0FEB939B00F0}"/>
              </a:ext>
            </a:extLst>
          </p:cNvPr>
          <p:cNvSpPr>
            <a:spLocks noGrp="1"/>
          </p:cNvSpPr>
          <p:nvPr>
            <p:ph sz="half" idx="1"/>
          </p:nvPr>
        </p:nvSpPr>
        <p:spPr>
          <a:xfrm>
            <a:off x="2405863" y="1825625"/>
            <a:ext cx="434407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0462D6-05EC-42BC-90B3-E1244B68257D}"/>
              </a:ext>
            </a:extLst>
          </p:cNvPr>
          <p:cNvSpPr>
            <a:spLocks noGrp="1"/>
          </p:cNvSpPr>
          <p:nvPr>
            <p:ph sz="half" idx="2"/>
          </p:nvPr>
        </p:nvSpPr>
        <p:spPr>
          <a:xfrm>
            <a:off x="7009728" y="1825625"/>
            <a:ext cx="434407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7F6FFCB7-78F2-42A0-B3F8-7C78139E98F4}"/>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5" name="Title 4">
            <a:extLst>
              <a:ext uri="{FF2B5EF4-FFF2-40B4-BE49-F238E27FC236}">
                <a16:creationId xmlns:a16="http://schemas.microsoft.com/office/drawing/2014/main" id="{4244305F-9E51-4C97-993B-6CFA7BD879EF}"/>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13581690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2FF2B2-B59F-4D5B-A313-235F016BE53D}"/>
              </a:ext>
            </a:extLst>
          </p:cNvPr>
          <p:cNvSpPr>
            <a:spLocks noGrp="1"/>
          </p:cNvSpPr>
          <p:nvPr>
            <p:ph type="body" idx="1"/>
          </p:nvPr>
        </p:nvSpPr>
        <p:spPr>
          <a:xfrm>
            <a:off x="2327564" y="1857375"/>
            <a:ext cx="4405946"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57BA152-9EDA-4028-9FB3-1B5DFCFAC5D3}"/>
              </a:ext>
            </a:extLst>
          </p:cNvPr>
          <p:cNvSpPr>
            <a:spLocks noGrp="1"/>
          </p:cNvSpPr>
          <p:nvPr>
            <p:ph sz="half" idx="2"/>
          </p:nvPr>
        </p:nvSpPr>
        <p:spPr>
          <a:xfrm>
            <a:off x="2327563" y="2505075"/>
            <a:ext cx="440594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F0849-E536-4C9C-A18E-53D9F5C3EF33}"/>
              </a:ext>
            </a:extLst>
          </p:cNvPr>
          <p:cNvSpPr>
            <a:spLocks noGrp="1"/>
          </p:cNvSpPr>
          <p:nvPr>
            <p:ph type="body" sz="quarter" idx="3"/>
          </p:nvPr>
        </p:nvSpPr>
        <p:spPr>
          <a:xfrm>
            <a:off x="6949440" y="1857375"/>
            <a:ext cx="4405948"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8BC04F7-725C-41F9-A8AE-514B613376BE}"/>
              </a:ext>
            </a:extLst>
          </p:cNvPr>
          <p:cNvSpPr>
            <a:spLocks noGrp="1"/>
          </p:cNvSpPr>
          <p:nvPr>
            <p:ph sz="quarter" idx="4"/>
          </p:nvPr>
        </p:nvSpPr>
        <p:spPr>
          <a:xfrm>
            <a:off x="6949440" y="2505075"/>
            <a:ext cx="440594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64B873F2-787E-4D79-B474-995E13D0B43A}"/>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7" name="Title 6">
            <a:extLst>
              <a:ext uri="{FF2B5EF4-FFF2-40B4-BE49-F238E27FC236}">
                <a16:creationId xmlns:a16="http://schemas.microsoft.com/office/drawing/2014/main" id="{2AF102D7-3CF1-4506-A572-0F149F76CDE0}"/>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1752106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7034204-8D8F-4BBA-A894-01CA67052E85}"/>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3" name="Title 2">
            <a:extLst>
              <a:ext uri="{FF2B5EF4-FFF2-40B4-BE49-F238E27FC236}">
                <a16:creationId xmlns:a16="http://schemas.microsoft.com/office/drawing/2014/main" id="{0A279DC7-45CD-4962-BAF3-9EA0BFF1F55F}"/>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32392051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ntent No Titl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CA0034-A29B-41C8-8050-85AE27DBECD1}"/>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pic>
        <p:nvPicPr>
          <p:cNvPr id="5" name="Picture 4">
            <a:extLst>
              <a:ext uri="{FF2B5EF4-FFF2-40B4-BE49-F238E27FC236}">
                <a16:creationId xmlns:a16="http://schemas.microsoft.com/office/drawing/2014/main" id="{F5D41109-E4E8-4F1B-8F73-C7512A5AFE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51" t="11802" r="75174" b="3720"/>
          <a:stretch/>
        </p:blipFill>
        <p:spPr>
          <a:xfrm>
            <a:off x="1" y="0"/>
            <a:ext cx="2209799" cy="6858000"/>
          </a:xfrm>
          <a:prstGeom prst="rect">
            <a:avLst/>
          </a:prstGeom>
          <a:ln>
            <a:noFill/>
          </a:ln>
        </p:spPr>
      </p:pic>
      <p:sp>
        <p:nvSpPr>
          <p:cNvPr id="6" name="Rectangle 5">
            <a:extLst>
              <a:ext uri="{FF2B5EF4-FFF2-40B4-BE49-F238E27FC236}">
                <a16:creationId xmlns:a16="http://schemas.microsoft.com/office/drawing/2014/main" id="{7B8D643E-9023-4501-A748-7AE3454331FD}"/>
              </a:ext>
            </a:extLst>
          </p:cNvPr>
          <p:cNvSpPr/>
          <p:nvPr userDrawn="1"/>
        </p:nvSpPr>
        <p:spPr>
          <a:xfrm>
            <a:off x="0" y="6647575"/>
            <a:ext cx="2209800" cy="210425"/>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B2DFC1C-47D0-4238-9973-F9E27DC563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5604" y="5289192"/>
            <a:ext cx="1598591" cy="1147959"/>
          </a:xfrm>
          <a:prstGeom prst="rect">
            <a:avLst/>
          </a:prstGeom>
        </p:spPr>
      </p:pic>
      <p:cxnSp>
        <p:nvCxnSpPr>
          <p:cNvPr id="8" name="Straight Connector 22" title="&quot; &quot;">
            <a:extLst>
              <a:ext uri="{FF2B5EF4-FFF2-40B4-BE49-F238E27FC236}">
                <a16:creationId xmlns:a16="http://schemas.microsoft.com/office/drawing/2014/main" id="{D77F26A8-E80E-47FF-A4E8-5DC6A4DF9AED}"/>
              </a:ext>
            </a:extLst>
          </p:cNvPr>
          <p:cNvCxnSpPr>
            <a:cxnSpLocks noChangeShapeType="1"/>
          </p:cNvCxnSpPr>
          <p:nvPr userDrawn="1"/>
        </p:nvCxnSpPr>
        <p:spPr bwMode="auto">
          <a:xfrm>
            <a:off x="1" y="6647575"/>
            <a:ext cx="2209799"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9837F793-1857-4684-9922-D6742A648266}"/>
              </a:ext>
            </a:extLst>
          </p:cNvPr>
          <p:cNvSpPr>
            <a:spLocks noGrp="1"/>
          </p:cNvSpPr>
          <p:nvPr>
            <p:ph sz="quarter" idx="13"/>
          </p:nvPr>
        </p:nvSpPr>
        <p:spPr>
          <a:xfrm>
            <a:off x="2413000" y="409575"/>
            <a:ext cx="9472613" cy="5689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26504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CA0034-A29B-41C8-8050-85AE27DBECD1}"/>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pic>
        <p:nvPicPr>
          <p:cNvPr id="5" name="Picture 4">
            <a:extLst>
              <a:ext uri="{FF2B5EF4-FFF2-40B4-BE49-F238E27FC236}">
                <a16:creationId xmlns:a16="http://schemas.microsoft.com/office/drawing/2014/main" id="{F5D41109-E4E8-4F1B-8F73-C7512A5AFE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51" t="11802" r="75174" b="3720"/>
          <a:stretch/>
        </p:blipFill>
        <p:spPr>
          <a:xfrm>
            <a:off x="1" y="0"/>
            <a:ext cx="2209799" cy="6858000"/>
          </a:xfrm>
          <a:prstGeom prst="rect">
            <a:avLst/>
          </a:prstGeom>
          <a:ln>
            <a:noFill/>
          </a:ln>
        </p:spPr>
      </p:pic>
      <p:sp>
        <p:nvSpPr>
          <p:cNvPr id="6" name="Rectangle 5">
            <a:extLst>
              <a:ext uri="{FF2B5EF4-FFF2-40B4-BE49-F238E27FC236}">
                <a16:creationId xmlns:a16="http://schemas.microsoft.com/office/drawing/2014/main" id="{7B8D643E-9023-4501-A748-7AE3454331FD}"/>
              </a:ext>
            </a:extLst>
          </p:cNvPr>
          <p:cNvSpPr/>
          <p:nvPr userDrawn="1"/>
        </p:nvSpPr>
        <p:spPr>
          <a:xfrm>
            <a:off x="0" y="6647575"/>
            <a:ext cx="2209800" cy="210425"/>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B2DFC1C-47D0-4238-9973-F9E27DC563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5604" y="5289192"/>
            <a:ext cx="1598591" cy="1147959"/>
          </a:xfrm>
          <a:prstGeom prst="rect">
            <a:avLst/>
          </a:prstGeom>
        </p:spPr>
      </p:pic>
      <p:cxnSp>
        <p:nvCxnSpPr>
          <p:cNvPr id="8" name="Straight Connector 22" title="&quot; &quot;">
            <a:extLst>
              <a:ext uri="{FF2B5EF4-FFF2-40B4-BE49-F238E27FC236}">
                <a16:creationId xmlns:a16="http://schemas.microsoft.com/office/drawing/2014/main" id="{D77F26A8-E80E-47FF-A4E8-5DC6A4DF9AED}"/>
              </a:ext>
            </a:extLst>
          </p:cNvPr>
          <p:cNvCxnSpPr>
            <a:cxnSpLocks noChangeShapeType="1"/>
          </p:cNvCxnSpPr>
          <p:nvPr userDrawn="1"/>
        </p:nvCxnSpPr>
        <p:spPr bwMode="auto">
          <a:xfrm>
            <a:off x="1" y="6647575"/>
            <a:ext cx="2209799"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0404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a:gsLst>
            <a:gs pos="0">
              <a:srgbClr val="005CB9"/>
            </a:gs>
            <a:gs pos="35000">
              <a:srgbClr val="005CB9"/>
            </a:gs>
            <a:gs pos="100000">
              <a:srgbClr val="1F4E79"/>
            </a:gs>
          </a:gsLst>
          <a:path path="circle">
            <a:fillToRect l="50000" t="-80000" r="50000" b="180000"/>
          </a:path>
        </a:gradFill>
        <a:effectLst/>
      </p:bgPr>
    </p:bg>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4640CF87-8DF6-4C8B-97AA-9ABBA6BC43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9614"/>
          <a:stretch/>
        </p:blipFill>
        <p:spPr>
          <a:xfrm>
            <a:off x="1" y="6014859"/>
            <a:ext cx="12192000" cy="843141"/>
          </a:xfrm>
          <a:prstGeom prst="rect">
            <a:avLst/>
          </a:prstGeom>
          <a:ln>
            <a:noFill/>
          </a:ln>
        </p:spPr>
      </p:pic>
      <p:cxnSp>
        <p:nvCxnSpPr>
          <p:cNvPr id="8" name="Straight Connector 22" title="&quot; &quot;">
            <a:extLst>
              <a:ext uri="{FF2B5EF4-FFF2-40B4-BE49-F238E27FC236}">
                <a16:creationId xmlns:a16="http://schemas.microsoft.com/office/drawing/2014/main" id="{D13F4D1B-EF1A-49B9-B402-0B004EF26F30}"/>
              </a:ext>
            </a:extLst>
          </p:cNvPr>
          <p:cNvCxnSpPr>
            <a:cxnSpLocks noChangeShapeType="1"/>
          </p:cNvCxnSpPr>
          <p:nvPr userDrawn="1"/>
        </p:nvCxnSpPr>
        <p:spPr bwMode="auto">
          <a:xfrm>
            <a:off x="0" y="5997388"/>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pic>
        <p:nvPicPr>
          <p:cNvPr id="9" name="Picture 8" title="Texas Department of State Health Services logo">
            <a:extLst>
              <a:ext uri="{FF2B5EF4-FFF2-40B4-BE49-F238E27FC236}">
                <a16:creationId xmlns:a16="http://schemas.microsoft.com/office/drawing/2014/main" id="{CBA3BA64-CAE0-4BE1-AAB8-D83A5CA4B1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22" y="5979918"/>
            <a:ext cx="3236672" cy="872853"/>
          </a:xfrm>
          <a:prstGeom prst="rect">
            <a:avLst/>
          </a:prstGeom>
        </p:spPr>
      </p:pic>
      <p:sp>
        <p:nvSpPr>
          <p:cNvPr id="2" name="Title 1">
            <a:extLst>
              <a:ext uri="{FF2B5EF4-FFF2-40B4-BE49-F238E27FC236}">
                <a16:creationId xmlns:a16="http://schemas.microsoft.com/office/drawing/2014/main" id="{DE3F76AE-A06E-4432-81ED-28CBF6FB1A98}"/>
              </a:ext>
            </a:extLst>
          </p:cNvPr>
          <p:cNvSpPr>
            <a:spLocks noGrp="1"/>
          </p:cNvSpPr>
          <p:nvPr>
            <p:ph type="title" hasCustomPrompt="1"/>
          </p:nvPr>
        </p:nvSpPr>
        <p:spPr>
          <a:xfrm>
            <a:off x="831850" y="860611"/>
            <a:ext cx="10515600" cy="2873190"/>
          </a:xfrm>
        </p:spPr>
        <p:txBody>
          <a:bodyPr anchor="b"/>
          <a:lstStyle>
            <a:lvl1pPr>
              <a:defRPr sz="6000" b="1">
                <a:solidFill>
                  <a:schemeClr val="bg1"/>
                </a:solidFill>
                <a:latin typeface="+mn-lt"/>
              </a:defRPr>
            </a:lvl1pPr>
          </a:lstStyle>
          <a:p>
            <a:r>
              <a:rPr lang="en-US"/>
              <a:t>CLICK TO EDIT MASTER TITLE SLIDE	</a:t>
            </a:r>
          </a:p>
        </p:txBody>
      </p:sp>
      <p:sp>
        <p:nvSpPr>
          <p:cNvPr id="3" name="Text Placeholder 2">
            <a:extLst>
              <a:ext uri="{FF2B5EF4-FFF2-40B4-BE49-F238E27FC236}">
                <a16:creationId xmlns:a16="http://schemas.microsoft.com/office/drawing/2014/main" id="{D09E720B-E25C-49B3-978B-6706735DDA41}"/>
              </a:ext>
            </a:extLst>
          </p:cNvPr>
          <p:cNvSpPr>
            <a:spLocks noGrp="1"/>
          </p:cNvSpPr>
          <p:nvPr>
            <p:ph type="body" idx="1"/>
          </p:nvPr>
        </p:nvSpPr>
        <p:spPr>
          <a:xfrm>
            <a:off x="838200" y="3887608"/>
            <a:ext cx="10515600" cy="1500187"/>
          </a:xfrm>
        </p:spPr>
        <p:txBody>
          <a:bodyPr/>
          <a:lstStyle>
            <a:lvl1pPr marL="0" indent="0">
              <a:buNone/>
              <a:defRPr sz="24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7D32FE2D-EC07-4B38-9F3D-0808B11B08CC}"/>
              </a:ext>
            </a:extLst>
          </p:cNvPr>
          <p:cNvSpPr>
            <a:spLocks noGrp="1"/>
          </p:cNvSpPr>
          <p:nvPr>
            <p:ph type="ftr" sz="quarter" idx="11"/>
          </p:nvPr>
        </p:nvSpPr>
        <p:spPr>
          <a:xfrm>
            <a:off x="7896225" y="6288648"/>
            <a:ext cx="4114800" cy="365125"/>
          </a:xfrm>
        </p:spPr>
        <p:txBody>
          <a:bodyPr anchor="b" anchorCtr="1"/>
          <a:lstStyle>
            <a:lvl1pPr>
              <a:defRPr sz="1800">
                <a:solidFill>
                  <a:schemeClr val="bg1"/>
                </a:solidFill>
              </a:defRPr>
            </a:lvl1pPr>
          </a:lstStyle>
          <a:p>
            <a:endParaRPr lang="en-US"/>
          </a:p>
        </p:txBody>
      </p:sp>
    </p:spTree>
    <p:extLst>
      <p:ext uri="{BB962C8B-B14F-4D97-AF65-F5344CB8AC3E}">
        <p14:creationId xmlns:p14="http://schemas.microsoft.com/office/powerpoint/2010/main" val="36829444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22B5D5-FCFF-42FF-AE3D-76CF37FAAABB}"/>
              </a:ext>
            </a:extLst>
          </p:cNvPr>
          <p:cNvSpPr>
            <a:spLocks noGrp="1"/>
          </p:cNvSpPr>
          <p:nvPr>
            <p:ph type="body" sz="half" idx="2"/>
          </p:nvPr>
        </p:nvSpPr>
        <p:spPr>
          <a:xfrm>
            <a:off x="2277890" y="204946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a:extLst>
              <a:ext uri="{FF2B5EF4-FFF2-40B4-BE49-F238E27FC236}">
                <a16:creationId xmlns:a16="http://schemas.microsoft.com/office/drawing/2014/main" id="{A6E7AA98-2AF5-4BC2-9262-C4B6AFB91145}"/>
              </a:ext>
            </a:extLst>
          </p:cNvPr>
          <p:cNvSpPr>
            <a:spLocks noGrp="1"/>
          </p:cNvSpPr>
          <p:nvPr>
            <p:ph idx="1"/>
          </p:nvPr>
        </p:nvSpPr>
        <p:spPr>
          <a:xfrm>
            <a:off x="6421784" y="2049463"/>
            <a:ext cx="4932016"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8C68D7E-257E-4871-AF53-6BBE721E8728}"/>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5" name="Title 4">
            <a:extLst>
              <a:ext uri="{FF2B5EF4-FFF2-40B4-BE49-F238E27FC236}">
                <a16:creationId xmlns:a16="http://schemas.microsoft.com/office/drawing/2014/main" id="{5A0B201C-AA90-47D5-96C6-0D8499E3684A}"/>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4282732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34D9B1-AB0A-4034-96D1-1272B15D79DC}"/>
              </a:ext>
            </a:extLst>
          </p:cNvPr>
          <p:cNvSpPr>
            <a:spLocks noGrp="1"/>
          </p:cNvSpPr>
          <p:nvPr>
            <p:ph type="body" sz="half" idx="2"/>
          </p:nvPr>
        </p:nvSpPr>
        <p:spPr>
          <a:xfrm>
            <a:off x="2286000" y="1894114"/>
            <a:ext cx="4357396" cy="43257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a:extLst>
              <a:ext uri="{FF2B5EF4-FFF2-40B4-BE49-F238E27FC236}">
                <a16:creationId xmlns:a16="http://schemas.microsoft.com/office/drawing/2014/main" id="{579CA2B5-7745-4EE4-AA6B-4C04515407BB}"/>
              </a:ext>
            </a:extLst>
          </p:cNvPr>
          <p:cNvSpPr>
            <a:spLocks noGrp="1"/>
          </p:cNvSpPr>
          <p:nvPr>
            <p:ph type="pic" idx="1"/>
          </p:nvPr>
        </p:nvSpPr>
        <p:spPr>
          <a:xfrm>
            <a:off x="6783355" y="1"/>
            <a:ext cx="540864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a:extLst>
              <a:ext uri="{FF2B5EF4-FFF2-40B4-BE49-F238E27FC236}">
                <a16:creationId xmlns:a16="http://schemas.microsoft.com/office/drawing/2014/main" id="{870E3C69-5B65-4D5C-9592-62EF77FDDEAF}"/>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5" name="Title 4">
            <a:extLst>
              <a:ext uri="{FF2B5EF4-FFF2-40B4-BE49-F238E27FC236}">
                <a16:creationId xmlns:a16="http://schemas.microsoft.com/office/drawing/2014/main" id="{5BB432F0-4273-4145-92A4-EE447DB13456}"/>
              </a:ext>
            </a:extLst>
          </p:cNvPr>
          <p:cNvSpPr>
            <a:spLocks noGrp="1"/>
          </p:cNvSpPr>
          <p:nvPr>
            <p:ph type="title"/>
          </p:nvPr>
        </p:nvSpPr>
        <p:spPr>
          <a:xfrm>
            <a:off x="2286000" y="365125"/>
            <a:ext cx="4357397" cy="1325563"/>
          </a:xfrm>
        </p:spPr>
        <p:txBody>
          <a:bodyPr/>
          <a:lstStyle>
            <a:lvl1pPr>
              <a:defRPr b="1"/>
            </a:lvl1pPr>
          </a:lstStyle>
          <a:p>
            <a:r>
              <a:rPr lang="en-US"/>
              <a:t>Click to edit Master title style</a:t>
            </a:r>
          </a:p>
        </p:txBody>
      </p:sp>
    </p:spTree>
    <p:extLst>
      <p:ext uri="{BB962C8B-B14F-4D97-AF65-F5344CB8AC3E}">
        <p14:creationId xmlns:p14="http://schemas.microsoft.com/office/powerpoint/2010/main" val="1158945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79D3D943-9064-4951-B936-9F56B4BCBC3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1C0C536-92FC-4E64-9194-22969EFD7D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9CB27D1-BF3D-4ED3-8A08-CC7E8DE907F5}"/>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8" name="Title 7">
            <a:extLst>
              <a:ext uri="{FF2B5EF4-FFF2-40B4-BE49-F238E27FC236}">
                <a16:creationId xmlns:a16="http://schemas.microsoft.com/office/drawing/2014/main" id="{D19A5C61-4DCC-422D-B66E-7FA5A8D32E80}"/>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4415718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B68-0B79-44AD-8CC1-FFCBDF4EF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AB490E-881C-48B0-BCF6-F629AFBAFC4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3854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599D-6C02-48E0-8201-93256B595011}"/>
              </a:ext>
            </a:extLst>
          </p:cNvPr>
          <p:cNvSpPr>
            <a:spLocks noGrp="1"/>
          </p:cNvSpPr>
          <p:nvPr>
            <p:ph type="title"/>
          </p:nvPr>
        </p:nvSpPr>
        <p:spPr>
          <a:xfrm>
            <a:off x="838200" y="241300"/>
            <a:ext cx="10515600" cy="1325563"/>
          </a:xfrm>
        </p:spPr>
        <p:txBody>
          <a:bodyPr/>
          <a:lstStyle/>
          <a:p>
            <a:r>
              <a:rPr lang="en-US"/>
              <a:t>Click to edit Master title style</a:t>
            </a:r>
          </a:p>
        </p:txBody>
      </p:sp>
      <p:sp>
        <p:nvSpPr>
          <p:cNvPr id="7" name="Text Placeholder 6">
            <a:extLst>
              <a:ext uri="{FF2B5EF4-FFF2-40B4-BE49-F238E27FC236}">
                <a16:creationId xmlns:a16="http://schemas.microsoft.com/office/drawing/2014/main" id="{0AEDC7E3-DEC9-4498-81FE-201C83A126DE}"/>
              </a:ext>
            </a:extLst>
          </p:cNvPr>
          <p:cNvSpPr>
            <a:spLocks noGrp="1"/>
          </p:cNvSpPr>
          <p:nvPr>
            <p:ph type="body" sz="quarter" idx="10"/>
          </p:nvPr>
        </p:nvSpPr>
        <p:spPr>
          <a:xfrm>
            <a:off x="838200" y="1690688"/>
            <a:ext cx="5257800" cy="472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9E24D776-7FA7-4215-BC62-AA2523B364B6}"/>
              </a:ext>
            </a:extLst>
          </p:cNvPr>
          <p:cNvSpPr>
            <a:spLocks noGrp="1"/>
          </p:cNvSpPr>
          <p:nvPr>
            <p:ph type="pic" sz="quarter" idx="11"/>
          </p:nvPr>
        </p:nvSpPr>
        <p:spPr>
          <a:xfrm>
            <a:off x="6096000" y="1566863"/>
            <a:ext cx="6096000" cy="5068889"/>
          </a:xfrm>
        </p:spPr>
        <p:txBody>
          <a:bodyPr/>
          <a:lstStyle/>
          <a:p>
            <a:endParaRPr lang="en-US"/>
          </a:p>
          <a:p>
            <a:endParaRPr lang="en-US"/>
          </a:p>
          <a:p>
            <a:endParaRPr lang="en-US"/>
          </a:p>
          <a:p>
            <a:r>
              <a:rPr lang="en-US"/>
              <a:t>Picture</a:t>
            </a:r>
          </a:p>
        </p:txBody>
      </p:sp>
    </p:spTree>
    <p:extLst>
      <p:ext uri="{BB962C8B-B14F-4D97-AF65-F5344CB8AC3E}">
        <p14:creationId xmlns:p14="http://schemas.microsoft.com/office/powerpoint/2010/main" val="1631405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BD1ED-4C0D-4577-AED5-A0A39410D29D}"/>
              </a:ext>
            </a:extLst>
          </p:cNvPr>
          <p:cNvSpPr>
            <a:spLocks noGrp="1"/>
          </p:cNvSpPr>
          <p:nvPr>
            <p:ph type="title"/>
          </p:nvPr>
        </p:nvSpPr>
        <p:spPr>
          <a:xfrm>
            <a:off x="838200" y="22225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2053BCD-2F54-4A0A-9404-EB4BA9A7C69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CE411C-1F59-47D8-A553-7FD149C1CA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5508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27750-E989-42E1-85EA-B283ABB8F43F}"/>
              </a:ext>
            </a:extLst>
          </p:cNvPr>
          <p:cNvSpPr>
            <a:spLocks noGrp="1"/>
          </p:cNvSpPr>
          <p:nvPr>
            <p:ph type="title"/>
          </p:nvPr>
        </p:nvSpPr>
        <p:spPr>
          <a:xfrm>
            <a:off x="862014" y="27225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03CE5D-AEFD-4304-8BB8-521B2A47521B}"/>
              </a:ext>
            </a:extLst>
          </p:cNvPr>
          <p:cNvSpPr>
            <a:spLocks noGrp="1"/>
          </p:cNvSpPr>
          <p:nvPr>
            <p:ph type="body" idx="1"/>
          </p:nvPr>
        </p:nvSpPr>
        <p:spPr>
          <a:xfrm>
            <a:off x="862014"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16F4435-131E-4F88-9269-C3FA6101F24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8856AE-F49A-4C80-83E3-EC3B15C0D2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D6D8EA7-F412-47B2-90FD-7A9C9762B28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DBA92D-FCC2-48A1-8A3D-C92BCE8BE6E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DF6F68FA-2583-4B95-8D25-580645123F7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5FE495-09D8-428E-9C45-A3BF074E9950}"/>
              </a:ext>
            </a:extLst>
          </p:cNvPr>
          <p:cNvSpPr>
            <a:spLocks noGrp="1"/>
          </p:cNvSpPr>
          <p:nvPr>
            <p:ph type="sldNum" sz="quarter" idx="12"/>
          </p:nvPr>
        </p:nvSpPr>
        <p:spPr/>
        <p:txBody>
          <a:bodyPr/>
          <a:lstStyle/>
          <a:p>
            <a:fld id="{6B6B54E4-5A71-4511-84E9-33A1CA2A9EE3}" type="slidenum">
              <a:rPr lang="en-US" smtClean="0"/>
              <a:t>‹#›</a:t>
            </a:fld>
            <a:endParaRPr lang="en-US"/>
          </a:p>
        </p:txBody>
      </p:sp>
    </p:spTree>
    <p:extLst>
      <p:ext uri="{BB962C8B-B14F-4D97-AF65-F5344CB8AC3E}">
        <p14:creationId xmlns:p14="http://schemas.microsoft.com/office/powerpoint/2010/main" val="22895253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64814-3467-4D26-BFFF-52A18F78E6CD}"/>
              </a:ext>
            </a:extLst>
          </p:cNvPr>
          <p:cNvSpPr>
            <a:spLocks noGrp="1"/>
          </p:cNvSpPr>
          <p:nvPr>
            <p:ph type="title"/>
          </p:nvPr>
        </p:nvSpPr>
        <p:spPr>
          <a:xfrm>
            <a:off x="225727" y="241357"/>
            <a:ext cx="10515600" cy="1325563"/>
          </a:xfrm>
        </p:spPr>
        <p:txBody>
          <a:bodyPr/>
          <a:lstStyle/>
          <a:p>
            <a:r>
              <a:rPr lang="en-US"/>
              <a:t>Click to edit Master title style</a:t>
            </a:r>
          </a:p>
        </p:txBody>
      </p:sp>
    </p:spTree>
    <p:extLst>
      <p:ext uri="{BB962C8B-B14F-4D97-AF65-F5344CB8AC3E}">
        <p14:creationId xmlns:p14="http://schemas.microsoft.com/office/powerpoint/2010/main" val="6775358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8793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EC7CC-61B4-4A57-AEC1-6B45BD51729E}"/>
              </a:ext>
            </a:extLst>
          </p:cNvPr>
          <p:cNvSpPr>
            <a:spLocks noGrp="1"/>
          </p:cNvSpPr>
          <p:nvPr>
            <p:ph type="title"/>
          </p:nvPr>
        </p:nvSpPr>
        <p:spPr>
          <a:xfrm>
            <a:off x="839788" y="457200"/>
            <a:ext cx="3932237" cy="8763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A7D82634-C662-4D30-A456-A3C406D01D5E}"/>
              </a:ext>
            </a:extLst>
          </p:cNvPr>
          <p:cNvSpPr>
            <a:spLocks noGrp="1"/>
          </p:cNvSpPr>
          <p:nvPr>
            <p:ph type="body" sz="half" idx="2"/>
          </p:nvPr>
        </p:nvSpPr>
        <p:spPr>
          <a:xfrm>
            <a:off x="839788" y="1446213"/>
            <a:ext cx="3932237" cy="44227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a:extLst>
              <a:ext uri="{FF2B5EF4-FFF2-40B4-BE49-F238E27FC236}">
                <a16:creationId xmlns:a16="http://schemas.microsoft.com/office/drawing/2014/main" id="{9CAE74DC-C2C7-43A6-BBF0-AF07DE2D00D1}"/>
              </a:ext>
            </a:extLst>
          </p:cNvPr>
          <p:cNvSpPr>
            <a:spLocks noGrp="1"/>
          </p:cNvSpPr>
          <p:nvPr>
            <p:ph idx="1"/>
          </p:nvPr>
        </p:nvSpPr>
        <p:spPr>
          <a:xfrm>
            <a:off x="5183188" y="1438275"/>
            <a:ext cx="6172200" cy="4422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7853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amp; Pictur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6ABD5-C31F-46EC-9CD3-DED924A08517}"/>
              </a:ext>
            </a:extLst>
          </p:cNvPr>
          <p:cNvSpPr>
            <a:spLocks noGrp="1"/>
          </p:cNvSpPr>
          <p:nvPr>
            <p:ph type="title"/>
          </p:nvPr>
        </p:nvSpPr>
        <p:spPr>
          <a:xfrm>
            <a:off x="838200" y="365125"/>
            <a:ext cx="5181600" cy="1108807"/>
          </a:xfrm>
        </p:spPr>
        <p:txBody>
          <a:bodyPr/>
          <a:lstStyle>
            <a:lvl1pPr>
              <a:defRPr b="1">
                <a:solidFill>
                  <a:srgbClr val="003087"/>
                </a:solidFill>
                <a:latin typeface="+mn-lt"/>
              </a:defRPr>
            </a:lvl1pPr>
          </a:lstStyle>
          <a:p>
            <a:r>
              <a:rPr lang="en-US"/>
              <a:t>Click to edit Master title style</a:t>
            </a:r>
          </a:p>
        </p:txBody>
      </p:sp>
      <p:sp>
        <p:nvSpPr>
          <p:cNvPr id="10" name="Subtitle 2">
            <a:extLst>
              <a:ext uri="{FF2B5EF4-FFF2-40B4-BE49-F238E27FC236}">
                <a16:creationId xmlns:a16="http://schemas.microsoft.com/office/drawing/2014/main" id="{CB133A63-C708-47BD-ACF4-8B6CB2BD3D06}"/>
              </a:ext>
            </a:extLst>
          </p:cNvPr>
          <p:cNvSpPr>
            <a:spLocks noGrp="1"/>
          </p:cNvSpPr>
          <p:nvPr>
            <p:ph type="subTitle" idx="13"/>
          </p:nvPr>
        </p:nvSpPr>
        <p:spPr>
          <a:xfrm>
            <a:off x="838200" y="1473932"/>
            <a:ext cx="5181600" cy="408005"/>
          </a:xfrm>
        </p:spPr>
        <p:txBody>
          <a:bodyPr/>
          <a:lstStyle>
            <a:lvl1pPr marL="0" indent="0" algn="l">
              <a:buNone/>
              <a:defRPr sz="2400" b="1">
                <a:solidFill>
                  <a:srgbClr val="3F576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Content Placeholder 2">
            <a:extLst>
              <a:ext uri="{FF2B5EF4-FFF2-40B4-BE49-F238E27FC236}">
                <a16:creationId xmlns:a16="http://schemas.microsoft.com/office/drawing/2014/main" id="{C9FC7437-CEE2-4D3D-ABFF-BA414C9612E1}"/>
              </a:ext>
            </a:extLst>
          </p:cNvPr>
          <p:cNvSpPr>
            <a:spLocks noGrp="1"/>
          </p:cNvSpPr>
          <p:nvPr>
            <p:ph sz="half" idx="1"/>
          </p:nvPr>
        </p:nvSpPr>
        <p:spPr>
          <a:xfrm>
            <a:off x="838200" y="2202023"/>
            <a:ext cx="5181600" cy="39749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16">
            <a:extLst>
              <a:ext uri="{FF2B5EF4-FFF2-40B4-BE49-F238E27FC236}">
                <a16:creationId xmlns:a16="http://schemas.microsoft.com/office/drawing/2014/main" id="{F01F10DD-B56D-4580-8ED0-FA1631DEED4F}"/>
              </a:ext>
            </a:extLst>
          </p:cNvPr>
          <p:cNvSpPr>
            <a:spLocks noGrp="1"/>
          </p:cNvSpPr>
          <p:nvPr>
            <p:ph type="pic" sz="quarter" idx="14"/>
          </p:nvPr>
        </p:nvSpPr>
        <p:spPr>
          <a:xfrm>
            <a:off x="6229350" y="0"/>
            <a:ext cx="5962650" cy="6626578"/>
          </a:xfrm>
        </p:spPr>
        <p:txBody>
          <a:bodyPr/>
          <a:lstStyle/>
          <a:p>
            <a:r>
              <a:rPr lang="en-US"/>
              <a:t>Click icon to add picture</a:t>
            </a:r>
          </a:p>
        </p:txBody>
      </p:sp>
      <p:sp>
        <p:nvSpPr>
          <p:cNvPr id="11" name="Pentagon 9">
            <a:extLst>
              <a:ext uri="{FF2B5EF4-FFF2-40B4-BE49-F238E27FC236}">
                <a16:creationId xmlns:a16="http://schemas.microsoft.com/office/drawing/2014/main" id="{074A4DD4-1876-4878-9EFC-2A372FE3E4E6}"/>
              </a:ext>
            </a:extLst>
          </p:cNvPr>
          <p:cNvSpPr/>
          <p:nvPr userDrawn="1"/>
        </p:nvSpPr>
        <p:spPr>
          <a:xfrm>
            <a:off x="0" y="1881937"/>
            <a:ext cx="6229350"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36034638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3E45-7DCB-43D9-A8F6-F996162C191E}"/>
              </a:ext>
            </a:extLst>
          </p:cNvPr>
          <p:cNvSpPr>
            <a:spLocks noGrp="1"/>
          </p:cNvSpPr>
          <p:nvPr>
            <p:ph type="title"/>
          </p:nvPr>
        </p:nvSpPr>
        <p:spPr>
          <a:xfrm>
            <a:off x="839788" y="457200"/>
            <a:ext cx="3932237" cy="8763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AA0EF7B0-00F0-41BA-B6CA-13DBCA778AAB}"/>
              </a:ext>
            </a:extLst>
          </p:cNvPr>
          <p:cNvSpPr>
            <a:spLocks noGrp="1"/>
          </p:cNvSpPr>
          <p:nvPr>
            <p:ph type="body" sz="half" idx="2"/>
          </p:nvPr>
        </p:nvSpPr>
        <p:spPr>
          <a:xfrm>
            <a:off x="839788" y="18288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a:extLst>
              <a:ext uri="{FF2B5EF4-FFF2-40B4-BE49-F238E27FC236}">
                <a16:creationId xmlns:a16="http://schemas.microsoft.com/office/drawing/2014/main" id="{A0F4763C-A6AC-4FC2-9B24-1D1A4CF76625}"/>
              </a:ext>
            </a:extLst>
          </p:cNvPr>
          <p:cNvSpPr>
            <a:spLocks noGrp="1"/>
          </p:cNvSpPr>
          <p:nvPr>
            <p:ph type="pic" idx="1"/>
          </p:nvPr>
        </p:nvSpPr>
        <p:spPr>
          <a:xfrm>
            <a:off x="5180012" y="16097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6793820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B68-0B79-44AD-8CC1-FFCBDF4EF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AB490E-881C-48B0-BCF6-F629AFBAFC4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3928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599D-6C02-48E0-8201-93256B595011}"/>
              </a:ext>
            </a:extLst>
          </p:cNvPr>
          <p:cNvSpPr>
            <a:spLocks noGrp="1"/>
          </p:cNvSpPr>
          <p:nvPr>
            <p:ph type="title"/>
          </p:nvPr>
        </p:nvSpPr>
        <p:spPr>
          <a:xfrm>
            <a:off x="838200" y="241300"/>
            <a:ext cx="10515600" cy="1325563"/>
          </a:xfrm>
        </p:spPr>
        <p:txBody>
          <a:bodyPr/>
          <a:lstStyle/>
          <a:p>
            <a:r>
              <a:rPr lang="en-US"/>
              <a:t>Click to edit Master title style</a:t>
            </a:r>
          </a:p>
        </p:txBody>
      </p:sp>
      <p:sp>
        <p:nvSpPr>
          <p:cNvPr id="7" name="Text Placeholder 6">
            <a:extLst>
              <a:ext uri="{FF2B5EF4-FFF2-40B4-BE49-F238E27FC236}">
                <a16:creationId xmlns:a16="http://schemas.microsoft.com/office/drawing/2014/main" id="{0AEDC7E3-DEC9-4498-81FE-201C83A126DE}"/>
              </a:ext>
            </a:extLst>
          </p:cNvPr>
          <p:cNvSpPr>
            <a:spLocks noGrp="1"/>
          </p:cNvSpPr>
          <p:nvPr>
            <p:ph type="body" sz="quarter" idx="10"/>
          </p:nvPr>
        </p:nvSpPr>
        <p:spPr>
          <a:xfrm>
            <a:off x="838200" y="1690688"/>
            <a:ext cx="5257800" cy="472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9E24D776-7FA7-4215-BC62-AA2523B364B6}"/>
              </a:ext>
            </a:extLst>
          </p:cNvPr>
          <p:cNvSpPr>
            <a:spLocks noGrp="1"/>
          </p:cNvSpPr>
          <p:nvPr>
            <p:ph type="pic" sz="quarter" idx="11"/>
          </p:nvPr>
        </p:nvSpPr>
        <p:spPr>
          <a:xfrm>
            <a:off x="6096000" y="1566863"/>
            <a:ext cx="6096000" cy="5068889"/>
          </a:xfrm>
        </p:spPr>
        <p:txBody>
          <a:bodyPr/>
          <a:lstStyle/>
          <a:p>
            <a:endParaRPr lang="en-US"/>
          </a:p>
          <a:p>
            <a:endParaRPr lang="en-US"/>
          </a:p>
          <a:p>
            <a:endParaRPr lang="en-US"/>
          </a:p>
          <a:p>
            <a:r>
              <a:rPr lang="en-US"/>
              <a:t>Picture</a:t>
            </a:r>
          </a:p>
        </p:txBody>
      </p:sp>
    </p:spTree>
    <p:extLst>
      <p:ext uri="{BB962C8B-B14F-4D97-AF65-F5344CB8AC3E}">
        <p14:creationId xmlns:p14="http://schemas.microsoft.com/office/powerpoint/2010/main" val="825064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BD1ED-4C0D-4577-AED5-A0A39410D29D}"/>
              </a:ext>
            </a:extLst>
          </p:cNvPr>
          <p:cNvSpPr>
            <a:spLocks noGrp="1"/>
          </p:cNvSpPr>
          <p:nvPr>
            <p:ph type="title"/>
          </p:nvPr>
        </p:nvSpPr>
        <p:spPr>
          <a:xfrm>
            <a:off x="838200" y="22225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2053BCD-2F54-4A0A-9404-EB4BA9A7C69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CE411C-1F59-47D8-A553-7FD149C1CA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50637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27750-E989-42E1-85EA-B283ABB8F43F}"/>
              </a:ext>
            </a:extLst>
          </p:cNvPr>
          <p:cNvSpPr>
            <a:spLocks noGrp="1"/>
          </p:cNvSpPr>
          <p:nvPr>
            <p:ph type="title"/>
          </p:nvPr>
        </p:nvSpPr>
        <p:spPr>
          <a:xfrm>
            <a:off x="862014" y="27225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03CE5D-AEFD-4304-8BB8-521B2A47521B}"/>
              </a:ext>
            </a:extLst>
          </p:cNvPr>
          <p:cNvSpPr>
            <a:spLocks noGrp="1"/>
          </p:cNvSpPr>
          <p:nvPr>
            <p:ph type="body" idx="1"/>
          </p:nvPr>
        </p:nvSpPr>
        <p:spPr>
          <a:xfrm>
            <a:off x="862014"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16F4435-131E-4F88-9269-C3FA6101F24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8856AE-F49A-4C80-83E3-EC3B15C0D2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D6D8EA7-F412-47B2-90FD-7A9C9762B28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BDBA92D-FCC2-48A1-8A3D-C92BCE8BE6E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DF6F68FA-2583-4B95-8D25-580645123F7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95FE495-09D8-428E-9C45-A3BF074E9950}"/>
              </a:ext>
            </a:extLst>
          </p:cNvPr>
          <p:cNvSpPr>
            <a:spLocks noGrp="1"/>
          </p:cNvSpPr>
          <p:nvPr>
            <p:ph type="sldNum" sz="quarter" idx="12"/>
          </p:nvPr>
        </p:nvSpPr>
        <p:spPr/>
        <p:txBody>
          <a:bodyPr/>
          <a:lstStyle/>
          <a:p>
            <a:fld id="{6B6B54E4-5A71-4511-84E9-33A1CA2A9EE3}" type="slidenum">
              <a:rPr lang="en-US" smtClean="0"/>
              <a:t>‹#›</a:t>
            </a:fld>
            <a:endParaRPr lang="en-US"/>
          </a:p>
        </p:txBody>
      </p:sp>
    </p:spTree>
    <p:extLst>
      <p:ext uri="{BB962C8B-B14F-4D97-AF65-F5344CB8AC3E}">
        <p14:creationId xmlns:p14="http://schemas.microsoft.com/office/powerpoint/2010/main" val="18642993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64814-3467-4D26-BFFF-52A18F78E6CD}"/>
              </a:ext>
            </a:extLst>
          </p:cNvPr>
          <p:cNvSpPr>
            <a:spLocks noGrp="1"/>
          </p:cNvSpPr>
          <p:nvPr>
            <p:ph type="title"/>
          </p:nvPr>
        </p:nvSpPr>
        <p:spPr>
          <a:xfrm>
            <a:off x="225727" y="241357"/>
            <a:ext cx="10515600" cy="1325563"/>
          </a:xfrm>
        </p:spPr>
        <p:txBody>
          <a:bodyPr/>
          <a:lstStyle/>
          <a:p>
            <a:r>
              <a:rPr lang="en-US"/>
              <a:t>Click to edit Master title style</a:t>
            </a:r>
          </a:p>
        </p:txBody>
      </p:sp>
    </p:spTree>
    <p:extLst>
      <p:ext uri="{BB962C8B-B14F-4D97-AF65-F5344CB8AC3E}">
        <p14:creationId xmlns:p14="http://schemas.microsoft.com/office/powerpoint/2010/main" val="16011057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49622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EC7CC-61B4-4A57-AEC1-6B45BD51729E}"/>
              </a:ext>
            </a:extLst>
          </p:cNvPr>
          <p:cNvSpPr>
            <a:spLocks noGrp="1"/>
          </p:cNvSpPr>
          <p:nvPr>
            <p:ph type="title"/>
          </p:nvPr>
        </p:nvSpPr>
        <p:spPr>
          <a:xfrm>
            <a:off x="839788" y="457200"/>
            <a:ext cx="3932237" cy="8763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A7D82634-C662-4D30-A456-A3C406D01D5E}"/>
              </a:ext>
            </a:extLst>
          </p:cNvPr>
          <p:cNvSpPr>
            <a:spLocks noGrp="1"/>
          </p:cNvSpPr>
          <p:nvPr>
            <p:ph type="body" sz="half" idx="2"/>
          </p:nvPr>
        </p:nvSpPr>
        <p:spPr>
          <a:xfrm>
            <a:off x="839788" y="1446213"/>
            <a:ext cx="3932237" cy="44227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a:extLst>
              <a:ext uri="{FF2B5EF4-FFF2-40B4-BE49-F238E27FC236}">
                <a16:creationId xmlns:a16="http://schemas.microsoft.com/office/drawing/2014/main" id="{9CAE74DC-C2C7-43A6-BBF0-AF07DE2D00D1}"/>
              </a:ext>
            </a:extLst>
          </p:cNvPr>
          <p:cNvSpPr>
            <a:spLocks noGrp="1"/>
          </p:cNvSpPr>
          <p:nvPr>
            <p:ph idx="1"/>
          </p:nvPr>
        </p:nvSpPr>
        <p:spPr>
          <a:xfrm>
            <a:off x="5183188" y="1438275"/>
            <a:ext cx="6172200" cy="4422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71216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3E45-7DCB-43D9-A8F6-F996162C191E}"/>
              </a:ext>
            </a:extLst>
          </p:cNvPr>
          <p:cNvSpPr>
            <a:spLocks noGrp="1"/>
          </p:cNvSpPr>
          <p:nvPr>
            <p:ph type="title"/>
          </p:nvPr>
        </p:nvSpPr>
        <p:spPr>
          <a:xfrm>
            <a:off x="839788" y="457200"/>
            <a:ext cx="3932237" cy="876300"/>
          </a:xfrm>
        </p:spPr>
        <p:txBody>
          <a:bodyPr anchor="b"/>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AA0EF7B0-00F0-41BA-B6CA-13DBCA778AAB}"/>
              </a:ext>
            </a:extLst>
          </p:cNvPr>
          <p:cNvSpPr>
            <a:spLocks noGrp="1"/>
          </p:cNvSpPr>
          <p:nvPr>
            <p:ph type="body" sz="half" idx="2"/>
          </p:nvPr>
        </p:nvSpPr>
        <p:spPr>
          <a:xfrm>
            <a:off x="839788" y="18288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a:extLst>
              <a:ext uri="{FF2B5EF4-FFF2-40B4-BE49-F238E27FC236}">
                <a16:creationId xmlns:a16="http://schemas.microsoft.com/office/drawing/2014/main" id="{A0F4763C-A6AC-4FC2-9B24-1D1A4CF76625}"/>
              </a:ext>
            </a:extLst>
          </p:cNvPr>
          <p:cNvSpPr>
            <a:spLocks noGrp="1"/>
          </p:cNvSpPr>
          <p:nvPr>
            <p:ph type="pic" idx="1"/>
          </p:nvPr>
        </p:nvSpPr>
        <p:spPr>
          <a:xfrm>
            <a:off x="5180012" y="16097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33255397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ent No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D682CF4-D412-4779-B721-D677D66C32C5}"/>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7" name="Content Placeholder 6">
            <a:extLst>
              <a:ext uri="{FF2B5EF4-FFF2-40B4-BE49-F238E27FC236}">
                <a16:creationId xmlns:a16="http://schemas.microsoft.com/office/drawing/2014/main" id="{F3E62DF9-FC82-4F23-899A-C9F89F882958}"/>
              </a:ext>
            </a:extLst>
          </p:cNvPr>
          <p:cNvSpPr>
            <a:spLocks noGrp="1"/>
          </p:cNvSpPr>
          <p:nvPr>
            <p:ph sz="quarter" idx="13"/>
          </p:nvPr>
        </p:nvSpPr>
        <p:spPr>
          <a:xfrm>
            <a:off x="666750" y="742950"/>
            <a:ext cx="10858500" cy="537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22" title="&quot; &quot;">
            <a:extLst>
              <a:ext uri="{FF2B5EF4-FFF2-40B4-BE49-F238E27FC236}">
                <a16:creationId xmlns:a16="http://schemas.microsoft.com/office/drawing/2014/main" id="{F70E1DB0-FA35-4359-A511-0FFBC260B0CF}"/>
              </a:ext>
            </a:extLst>
          </p:cNvPr>
          <p:cNvCxnSpPr>
            <a:cxnSpLocks noChangeShapeType="1"/>
          </p:cNvCxnSpPr>
          <p:nvPr userDrawn="1"/>
        </p:nvCxnSpPr>
        <p:spPr bwMode="auto">
          <a:xfrm>
            <a:off x="0" y="161925"/>
            <a:ext cx="12192000" cy="0"/>
          </a:xfrm>
          <a:prstGeom prst="line">
            <a:avLst/>
          </a:prstGeom>
          <a:ln w="762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47528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6ABD5-C31F-46EC-9CD3-DED924A08517}"/>
              </a:ext>
            </a:extLst>
          </p:cNvPr>
          <p:cNvSpPr>
            <a:spLocks noGrp="1"/>
          </p:cNvSpPr>
          <p:nvPr>
            <p:ph type="title"/>
          </p:nvPr>
        </p:nvSpPr>
        <p:spPr>
          <a:xfrm>
            <a:off x="838200" y="365125"/>
            <a:ext cx="5181600" cy="1108807"/>
          </a:xfrm>
        </p:spPr>
        <p:txBody>
          <a:bodyPr/>
          <a:lstStyle>
            <a:lvl1pPr>
              <a:defRPr b="1">
                <a:solidFill>
                  <a:srgbClr val="003087"/>
                </a:solidFill>
                <a:latin typeface="+mn-lt"/>
              </a:defRPr>
            </a:lvl1pPr>
          </a:lstStyle>
          <a:p>
            <a:r>
              <a:rPr lang="en-US"/>
              <a:t>Click to edit Master title style</a:t>
            </a:r>
          </a:p>
        </p:txBody>
      </p:sp>
      <p:sp>
        <p:nvSpPr>
          <p:cNvPr id="10" name="Subtitle 2">
            <a:extLst>
              <a:ext uri="{FF2B5EF4-FFF2-40B4-BE49-F238E27FC236}">
                <a16:creationId xmlns:a16="http://schemas.microsoft.com/office/drawing/2014/main" id="{CB133A63-C708-47BD-ACF4-8B6CB2BD3D06}"/>
              </a:ext>
            </a:extLst>
          </p:cNvPr>
          <p:cNvSpPr>
            <a:spLocks noGrp="1"/>
          </p:cNvSpPr>
          <p:nvPr>
            <p:ph type="subTitle" idx="13"/>
          </p:nvPr>
        </p:nvSpPr>
        <p:spPr>
          <a:xfrm>
            <a:off x="838200" y="1473932"/>
            <a:ext cx="5181600" cy="408005"/>
          </a:xfrm>
        </p:spPr>
        <p:txBody>
          <a:bodyPr/>
          <a:lstStyle>
            <a:lvl1pPr marL="0" indent="0" algn="l">
              <a:buNone/>
              <a:defRPr sz="2400" b="1">
                <a:solidFill>
                  <a:srgbClr val="3F576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Content Placeholder 2">
            <a:extLst>
              <a:ext uri="{FF2B5EF4-FFF2-40B4-BE49-F238E27FC236}">
                <a16:creationId xmlns:a16="http://schemas.microsoft.com/office/drawing/2014/main" id="{C9FC7437-CEE2-4D3D-ABFF-BA414C9612E1}"/>
              </a:ext>
            </a:extLst>
          </p:cNvPr>
          <p:cNvSpPr>
            <a:spLocks noGrp="1"/>
          </p:cNvSpPr>
          <p:nvPr>
            <p:ph sz="half" idx="1"/>
          </p:nvPr>
        </p:nvSpPr>
        <p:spPr>
          <a:xfrm>
            <a:off x="838200" y="2202023"/>
            <a:ext cx="5181600" cy="39749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hart Placeholder 4">
            <a:extLst>
              <a:ext uri="{FF2B5EF4-FFF2-40B4-BE49-F238E27FC236}">
                <a16:creationId xmlns:a16="http://schemas.microsoft.com/office/drawing/2014/main" id="{988DF98B-20B8-4A8B-B42A-3A01690B356B}"/>
              </a:ext>
            </a:extLst>
          </p:cNvPr>
          <p:cNvSpPr>
            <a:spLocks noGrp="1"/>
          </p:cNvSpPr>
          <p:nvPr>
            <p:ph type="chart" sz="quarter" idx="14"/>
          </p:nvPr>
        </p:nvSpPr>
        <p:spPr>
          <a:xfrm>
            <a:off x="6181725" y="365125"/>
            <a:ext cx="5781675" cy="5811838"/>
          </a:xfrm>
        </p:spPr>
        <p:txBody>
          <a:bodyPr/>
          <a:lstStyle/>
          <a:p>
            <a:r>
              <a:rPr lang="en-US"/>
              <a:t>Click icon to add chart</a:t>
            </a:r>
          </a:p>
        </p:txBody>
      </p:sp>
      <p:sp>
        <p:nvSpPr>
          <p:cNvPr id="11" name="Pentagon 9">
            <a:extLst>
              <a:ext uri="{FF2B5EF4-FFF2-40B4-BE49-F238E27FC236}">
                <a16:creationId xmlns:a16="http://schemas.microsoft.com/office/drawing/2014/main" id="{074A4DD4-1876-4878-9EFC-2A372FE3E4E6}"/>
              </a:ext>
            </a:extLst>
          </p:cNvPr>
          <p:cNvSpPr/>
          <p:nvPr userDrawn="1"/>
        </p:nvSpPr>
        <p:spPr>
          <a:xfrm>
            <a:off x="0" y="1881937"/>
            <a:ext cx="6181725"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22222346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a:gsLst>
            <a:gs pos="0">
              <a:srgbClr val="005CB9"/>
            </a:gs>
            <a:gs pos="35000">
              <a:srgbClr val="005CB9"/>
            </a:gs>
            <a:gs pos="100000">
              <a:srgbClr val="1F4E79"/>
            </a:gs>
          </a:gsLst>
          <a:path path="circle">
            <a:fillToRect l="50000" t="-80000" r="50000" b="180000"/>
          </a:path>
        </a:gradFill>
        <a:effectLst/>
      </p:bgPr>
    </p:bg>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4640CF87-8DF6-4C8B-97AA-9ABBA6BC43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9614"/>
          <a:stretch/>
        </p:blipFill>
        <p:spPr>
          <a:xfrm>
            <a:off x="1" y="6014859"/>
            <a:ext cx="12192000" cy="843141"/>
          </a:xfrm>
          <a:prstGeom prst="rect">
            <a:avLst/>
          </a:prstGeom>
          <a:ln>
            <a:noFill/>
          </a:ln>
        </p:spPr>
      </p:pic>
      <p:cxnSp>
        <p:nvCxnSpPr>
          <p:cNvPr id="8" name="Straight Connector 22" title="&quot; &quot;">
            <a:extLst>
              <a:ext uri="{FF2B5EF4-FFF2-40B4-BE49-F238E27FC236}">
                <a16:creationId xmlns:a16="http://schemas.microsoft.com/office/drawing/2014/main" id="{D13F4D1B-EF1A-49B9-B402-0B004EF26F30}"/>
              </a:ext>
            </a:extLst>
          </p:cNvPr>
          <p:cNvCxnSpPr>
            <a:cxnSpLocks noChangeShapeType="1"/>
          </p:cNvCxnSpPr>
          <p:nvPr userDrawn="1"/>
        </p:nvCxnSpPr>
        <p:spPr bwMode="auto">
          <a:xfrm>
            <a:off x="0" y="5997388"/>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pic>
        <p:nvPicPr>
          <p:cNvPr id="9" name="Picture 8" title="Texas Department of State Health Services logo">
            <a:extLst>
              <a:ext uri="{FF2B5EF4-FFF2-40B4-BE49-F238E27FC236}">
                <a16:creationId xmlns:a16="http://schemas.microsoft.com/office/drawing/2014/main" id="{CBA3BA64-CAE0-4BE1-AAB8-D83A5CA4B1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22" y="5979918"/>
            <a:ext cx="3236672" cy="872853"/>
          </a:xfrm>
          <a:prstGeom prst="rect">
            <a:avLst/>
          </a:prstGeom>
        </p:spPr>
      </p:pic>
      <p:sp>
        <p:nvSpPr>
          <p:cNvPr id="2" name="Title 1">
            <a:extLst>
              <a:ext uri="{FF2B5EF4-FFF2-40B4-BE49-F238E27FC236}">
                <a16:creationId xmlns:a16="http://schemas.microsoft.com/office/drawing/2014/main" id="{DE3F76AE-A06E-4432-81ED-28CBF6FB1A98}"/>
              </a:ext>
            </a:extLst>
          </p:cNvPr>
          <p:cNvSpPr>
            <a:spLocks noGrp="1"/>
          </p:cNvSpPr>
          <p:nvPr>
            <p:ph type="title" hasCustomPrompt="1"/>
          </p:nvPr>
        </p:nvSpPr>
        <p:spPr>
          <a:xfrm>
            <a:off x="831850" y="860611"/>
            <a:ext cx="10515600" cy="2873190"/>
          </a:xfrm>
        </p:spPr>
        <p:txBody>
          <a:bodyPr anchor="b"/>
          <a:lstStyle>
            <a:lvl1pPr>
              <a:defRPr sz="6000" b="1">
                <a:solidFill>
                  <a:schemeClr val="bg1"/>
                </a:solidFill>
                <a:latin typeface="+mn-lt"/>
              </a:defRPr>
            </a:lvl1pPr>
          </a:lstStyle>
          <a:p>
            <a:r>
              <a:rPr lang="en-US"/>
              <a:t>CLICK TO EDIT MASTER TITLE SLIDE	</a:t>
            </a:r>
          </a:p>
        </p:txBody>
      </p:sp>
      <p:sp>
        <p:nvSpPr>
          <p:cNvPr id="3" name="Text Placeholder 2">
            <a:extLst>
              <a:ext uri="{FF2B5EF4-FFF2-40B4-BE49-F238E27FC236}">
                <a16:creationId xmlns:a16="http://schemas.microsoft.com/office/drawing/2014/main" id="{D09E720B-E25C-49B3-978B-6706735DDA41}"/>
              </a:ext>
            </a:extLst>
          </p:cNvPr>
          <p:cNvSpPr>
            <a:spLocks noGrp="1"/>
          </p:cNvSpPr>
          <p:nvPr>
            <p:ph type="body" idx="1"/>
          </p:nvPr>
        </p:nvSpPr>
        <p:spPr>
          <a:xfrm>
            <a:off x="838200" y="3887608"/>
            <a:ext cx="10515600" cy="1500187"/>
          </a:xfrm>
        </p:spPr>
        <p:txBody>
          <a:bodyPr/>
          <a:lstStyle>
            <a:lvl1pPr marL="0" indent="0">
              <a:buNone/>
              <a:defRPr sz="24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7D32FE2D-EC07-4B38-9F3D-0808B11B08CC}"/>
              </a:ext>
            </a:extLst>
          </p:cNvPr>
          <p:cNvSpPr>
            <a:spLocks noGrp="1"/>
          </p:cNvSpPr>
          <p:nvPr>
            <p:ph type="ftr" sz="quarter" idx="11"/>
          </p:nvPr>
        </p:nvSpPr>
        <p:spPr>
          <a:xfrm>
            <a:off x="7896225" y="6288648"/>
            <a:ext cx="4114800" cy="365125"/>
          </a:xfrm>
        </p:spPr>
        <p:txBody>
          <a:bodyPr anchor="b" anchorCtr="1"/>
          <a:lstStyle>
            <a:lvl1pPr>
              <a:defRPr sz="1800">
                <a:solidFill>
                  <a:schemeClr val="bg1"/>
                </a:solidFill>
              </a:defRPr>
            </a:lvl1pPr>
          </a:lstStyle>
          <a:p>
            <a:endParaRPr lang="en-US"/>
          </a:p>
        </p:txBody>
      </p:sp>
    </p:spTree>
    <p:extLst>
      <p:ext uri="{BB962C8B-B14F-4D97-AF65-F5344CB8AC3E}">
        <p14:creationId xmlns:p14="http://schemas.microsoft.com/office/powerpoint/2010/main" val="40070240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B68-0B79-44AD-8CC1-FFCBDF4EF0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AB490E-881C-48B0-BCF6-F629AFBAFC4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64488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amp;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599D-6C02-48E0-8201-93256B595011}"/>
              </a:ext>
            </a:extLst>
          </p:cNvPr>
          <p:cNvSpPr>
            <a:spLocks noGrp="1"/>
          </p:cNvSpPr>
          <p:nvPr>
            <p:ph type="title"/>
          </p:nvPr>
        </p:nvSpPr>
        <p:spPr>
          <a:xfrm>
            <a:off x="838200" y="241300"/>
            <a:ext cx="10515600" cy="1325563"/>
          </a:xfrm>
        </p:spPr>
        <p:txBody>
          <a:bodyPr/>
          <a:lstStyle/>
          <a:p>
            <a:r>
              <a:rPr lang="en-US"/>
              <a:t>Click to edit Master title style</a:t>
            </a:r>
          </a:p>
        </p:txBody>
      </p:sp>
      <p:sp>
        <p:nvSpPr>
          <p:cNvPr id="7" name="Text Placeholder 6">
            <a:extLst>
              <a:ext uri="{FF2B5EF4-FFF2-40B4-BE49-F238E27FC236}">
                <a16:creationId xmlns:a16="http://schemas.microsoft.com/office/drawing/2014/main" id="{0AEDC7E3-DEC9-4498-81FE-201C83A126DE}"/>
              </a:ext>
            </a:extLst>
          </p:cNvPr>
          <p:cNvSpPr>
            <a:spLocks noGrp="1"/>
          </p:cNvSpPr>
          <p:nvPr>
            <p:ph type="body" sz="quarter" idx="10"/>
          </p:nvPr>
        </p:nvSpPr>
        <p:spPr>
          <a:xfrm>
            <a:off x="838200" y="1690688"/>
            <a:ext cx="5257800" cy="472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9E24D776-7FA7-4215-BC62-AA2523B364B6}"/>
              </a:ext>
            </a:extLst>
          </p:cNvPr>
          <p:cNvSpPr>
            <a:spLocks noGrp="1"/>
          </p:cNvSpPr>
          <p:nvPr>
            <p:ph type="pic" sz="quarter" idx="11"/>
          </p:nvPr>
        </p:nvSpPr>
        <p:spPr>
          <a:xfrm>
            <a:off x="6096000" y="1566863"/>
            <a:ext cx="6096000" cy="5068889"/>
          </a:xfrm>
        </p:spPr>
        <p:txBody>
          <a:bodyPr/>
          <a:lstStyle/>
          <a:p>
            <a:endParaRPr lang="en-US"/>
          </a:p>
          <a:p>
            <a:endParaRPr lang="en-US"/>
          </a:p>
          <a:p>
            <a:endParaRPr lang="en-US"/>
          </a:p>
          <a:p>
            <a:r>
              <a:rPr lang="en-US"/>
              <a:t>Picture</a:t>
            </a:r>
          </a:p>
        </p:txBody>
      </p:sp>
    </p:spTree>
    <p:extLst>
      <p:ext uri="{BB962C8B-B14F-4D97-AF65-F5344CB8AC3E}">
        <p14:creationId xmlns:p14="http://schemas.microsoft.com/office/powerpoint/2010/main" val="21620688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14942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BD1ED-4C0D-4577-AED5-A0A39410D29D}"/>
              </a:ext>
            </a:extLst>
          </p:cNvPr>
          <p:cNvSpPr>
            <a:spLocks noGrp="1"/>
          </p:cNvSpPr>
          <p:nvPr>
            <p:ph type="title"/>
          </p:nvPr>
        </p:nvSpPr>
        <p:spPr>
          <a:xfrm>
            <a:off x="838200" y="22225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2053BCD-2F54-4A0A-9404-EB4BA9A7C69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CE411C-1F59-47D8-A553-7FD149C1CA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15924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Layout">
    <p:bg>
      <p:bgPr>
        <a:gradFill>
          <a:gsLst>
            <a:gs pos="0">
              <a:srgbClr val="556A7E"/>
            </a:gs>
            <a:gs pos="35000">
              <a:srgbClr val="556A7E"/>
            </a:gs>
            <a:gs pos="100000">
              <a:srgbClr val="333333"/>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1" title="&quot;&quot;">
            <a:extLst>
              <a:ext uri="{FF2B5EF4-FFF2-40B4-BE49-F238E27FC236}">
                <a16:creationId xmlns:a16="http://schemas.microsoft.com/office/drawing/2014/main" id="{DE3F76AE-A06E-4432-81ED-28CBF6FB1A98}"/>
              </a:ext>
            </a:extLst>
          </p:cNvPr>
          <p:cNvSpPr>
            <a:spLocks noGrp="1"/>
          </p:cNvSpPr>
          <p:nvPr>
            <p:ph type="title" hasCustomPrompt="1"/>
          </p:nvPr>
        </p:nvSpPr>
        <p:spPr>
          <a:xfrm>
            <a:off x="831850" y="1762297"/>
            <a:ext cx="10515600" cy="1971503"/>
          </a:xfrm>
          <a:ln w="63500">
            <a:solidFill>
              <a:schemeClr val="bg1"/>
            </a:solidFill>
          </a:ln>
        </p:spPr>
        <p:txBody>
          <a:bodyPr anchor="ctr" anchorCtr="0">
            <a:normAutofit/>
          </a:bodyPr>
          <a:lstStyle>
            <a:lvl1pPr algn="ctr">
              <a:defRPr sz="6600" b="1">
                <a:solidFill>
                  <a:schemeClr val="bg1"/>
                </a:solidFill>
                <a:latin typeface="+mn-lt"/>
              </a:defRPr>
            </a:lvl1pPr>
          </a:lstStyle>
          <a:p>
            <a:r>
              <a:rPr lang="en-US"/>
              <a:t>CLICK TO EDIT MASTER TITLE SLIDE	</a:t>
            </a:r>
          </a:p>
        </p:txBody>
      </p:sp>
      <p:sp>
        <p:nvSpPr>
          <p:cNvPr id="3" name="Text Placeholder 2">
            <a:extLst>
              <a:ext uri="{FF2B5EF4-FFF2-40B4-BE49-F238E27FC236}">
                <a16:creationId xmlns:a16="http://schemas.microsoft.com/office/drawing/2014/main" id="{D09E720B-E25C-49B3-978B-6706735DDA41}"/>
              </a:ext>
            </a:extLst>
          </p:cNvPr>
          <p:cNvSpPr>
            <a:spLocks noGrp="1"/>
          </p:cNvSpPr>
          <p:nvPr>
            <p:ph type="body" idx="1"/>
          </p:nvPr>
        </p:nvSpPr>
        <p:spPr>
          <a:xfrm>
            <a:off x="838200" y="3887609"/>
            <a:ext cx="10515600" cy="544878"/>
          </a:xfrm>
        </p:spPr>
        <p:txBody>
          <a:bodyPr>
            <a:normAutofit/>
          </a:bodyPr>
          <a:lstStyle>
            <a:lvl1pPr marL="0" indent="0" algn="ctr">
              <a:buNone/>
              <a:defRPr sz="3200">
                <a:solidFill>
                  <a:schemeClr val="bg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Text Placeholder 5">
            <a:extLst>
              <a:ext uri="{FF2B5EF4-FFF2-40B4-BE49-F238E27FC236}">
                <a16:creationId xmlns:a16="http://schemas.microsoft.com/office/drawing/2014/main" id="{DBBC5130-6735-419A-B1B8-C36EA21FC405}"/>
              </a:ext>
            </a:extLst>
          </p:cNvPr>
          <p:cNvSpPr>
            <a:spLocks noGrp="1"/>
          </p:cNvSpPr>
          <p:nvPr>
            <p:ph type="body" sz="quarter" idx="10" hasCustomPrompt="1"/>
          </p:nvPr>
        </p:nvSpPr>
        <p:spPr>
          <a:xfrm>
            <a:off x="838200" y="4432300"/>
            <a:ext cx="10509250" cy="727075"/>
          </a:xfrm>
        </p:spPr>
        <p:txBody>
          <a:bodyPr>
            <a:normAutofit/>
          </a:bodyPr>
          <a:lstStyle>
            <a:lvl1pPr marL="0" indent="0" algn="ctr">
              <a:buNone/>
              <a:defRPr sz="1800" b="1">
                <a:solidFill>
                  <a:schemeClr val="bg1"/>
                </a:solidFill>
              </a:defRPr>
            </a:lvl1pPr>
          </a:lstStyle>
          <a:p>
            <a:pPr lvl="0"/>
            <a:r>
              <a:rPr lang="en-US"/>
              <a:t>Presenter</a:t>
            </a:r>
          </a:p>
        </p:txBody>
      </p:sp>
      <p:cxnSp>
        <p:nvCxnSpPr>
          <p:cNvPr id="10" name="Straight Connector 22" title="&quot; &quot;">
            <a:extLst>
              <a:ext uri="{FF2B5EF4-FFF2-40B4-BE49-F238E27FC236}">
                <a16:creationId xmlns:a16="http://schemas.microsoft.com/office/drawing/2014/main" id="{C518FDB4-615D-4BD8-B84D-E2866EE4D7D0}"/>
              </a:ext>
            </a:extLst>
          </p:cNvPr>
          <p:cNvCxnSpPr>
            <a:cxnSpLocks noChangeShapeType="1"/>
          </p:cNvCxnSpPr>
          <p:nvPr userDrawn="1"/>
        </p:nvCxnSpPr>
        <p:spPr bwMode="auto">
          <a:xfrm>
            <a:off x="0" y="161925"/>
            <a:ext cx="12192000" cy="0"/>
          </a:xfrm>
          <a:prstGeom prst="line">
            <a:avLst/>
          </a:prstGeom>
          <a:ln w="762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79370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secHead">
  <p:cSld name="Section Header">
    <p:bg>
      <p:bgPr>
        <a:gradFill>
          <a:gsLst>
            <a:gs pos="0">
              <a:srgbClr val="005CB9"/>
            </a:gs>
            <a:gs pos="35000">
              <a:srgbClr val="005CB9"/>
            </a:gs>
            <a:gs pos="100000">
              <a:srgbClr val="1F4E79"/>
            </a:gs>
          </a:gsLst>
          <a:path path="circle">
            <a:fillToRect l="50000" t="-80000" r="50000" b="180000"/>
          </a:path>
        </a:gradFill>
        <a:effectLst/>
      </p:bgPr>
    </p:bg>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4640CF87-8DF6-4C8B-97AA-9ABBA6BC43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9614"/>
          <a:stretch/>
        </p:blipFill>
        <p:spPr>
          <a:xfrm>
            <a:off x="1" y="6014859"/>
            <a:ext cx="12192000" cy="843141"/>
          </a:xfrm>
          <a:prstGeom prst="rect">
            <a:avLst/>
          </a:prstGeom>
          <a:ln>
            <a:noFill/>
          </a:ln>
        </p:spPr>
      </p:pic>
      <p:cxnSp>
        <p:nvCxnSpPr>
          <p:cNvPr id="8" name="Straight Connector 22" title="&quot; &quot;">
            <a:extLst>
              <a:ext uri="{FF2B5EF4-FFF2-40B4-BE49-F238E27FC236}">
                <a16:creationId xmlns:a16="http://schemas.microsoft.com/office/drawing/2014/main" id="{D13F4D1B-EF1A-49B9-B402-0B004EF26F30}"/>
              </a:ext>
            </a:extLst>
          </p:cNvPr>
          <p:cNvCxnSpPr>
            <a:cxnSpLocks noChangeShapeType="1"/>
          </p:cNvCxnSpPr>
          <p:nvPr userDrawn="1"/>
        </p:nvCxnSpPr>
        <p:spPr bwMode="auto">
          <a:xfrm>
            <a:off x="0" y="5997388"/>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pic>
        <p:nvPicPr>
          <p:cNvPr id="9" name="Picture 8" title="Texas Department of State Health Services logo">
            <a:extLst>
              <a:ext uri="{FF2B5EF4-FFF2-40B4-BE49-F238E27FC236}">
                <a16:creationId xmlns:a16="http://schemas.microsoft.com/office/drawing/2014/main" id="{CBA3BA64-CAE0-4BE1-AAB8-D83A5CA4B1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22" y="5979918"/>
            <a:ext cx="3236672" cy="872853"/>
          </a:xfrm>
          <a:prstGeom prst="rect">
            <a:avLst/>
          </a:prstGeom>
        </p:spPr>
      </p:pic>
      <p:sp>
        <p:nvSpPr>
          <p:cNvPr id="2" name="Title 1">
            <a:extLst>
              <a:ext uri="{FF2B5EF4-FFF2-40B4-BE49-F238E27FC236}">
                <a16:creationId xmlns:a16="http://schemas.microsoft.com/office/drawing/2014/main" id="{DE3F76AE-A06E-4432-81ED-28CBF6FB1A98}"/>
              </a:ext>
            </a:extLst>
          </p:cNvPr>
          <p:cNvSpPr>
            <a:spLocks noGrp="1"/>
          </p:cNvSpPr>
          <p:nvPr>
            <p:ph type="title" hasCustomPrompt="1"/>
          </p:nvPr>
        </p:nvSpPr>
        <p:spPr>
          <a:xfrm>
            <a:off x="831850" y="860611"/>
            <a:ext cx="10515600" cy="2873190"/>
          </a:xfrm>
        </p:spPr>
        <p:txBody>
          <a:bodyPr anchor="b"/>
          <a:lstStyle>
            <a:lvl1pPr>
              <a:defRPr sz="6000" b="1">
                <a:solidFill>
                  <a:schemeClr val="bg1"/>
                </a:solidFill>
                <a:latin typeface="+mn-lt"/>
              </a:defRPr>
            </a:lvl1pPr>
          </a:lstStyle>
          <a:p>
            <a:r>
              <a:rPr lang="en-US"/>
              <a:t>CLICK TO EDIT MASTER TITLE SLIDE	</a:t>
            </a:r>
          </a:p>
        </p:txBody>
      </p:sp>
      <p:sp>
        <p:nvSpPr>
          <p:cNvPr id="3" name="Text Placeholder 2">
            <a:extLst>
              <a:ext uri="{FF2B5EF4-FFF2-40B4-BE49-F238E27FC236}">
                <a16:creationId xmlns:a16="http://schemas.microsoft.com/office/drawing/2014/main" id="{D09E720B-E25C-49B3-978B-6706735DDA41}"/>
              </a:ext>
            </a:extLst>
          </p:cNvPr>
          <p:cNvSpPr>
            <a:spLocks noGrp="1"/>
          </p:cNvSpPr>
          <p:nvPr>
            <p:ph type="body" idx="1"/>
          </p:nvPr>
        </p:nvSpPr>
        <p:spPr>
          <a:xfrm>
            <a:off x="838200" y="3887608"/>
            <a:ext cx="10515600" cy="1500187"/>
          </a:xfrm>
        </p:spPr>
        <p:txBody>
          <a:bodyPr/>
          <a:lstStyle>
            <a:lvl1pPr marL="0" indent="0">
              <a:buNone/>
              <a:defRPr sz="24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7D32FE2D-EC07-4B38-9F3D-0808B11B08CC}"/>
              </a:ext>
            </a:extLst>
          </p:cNvPr>
          <p:cNvSpPr>
            <a:spLocks noGrp="1"/>
          </p:cNvSpPr>
          <p:nvPr>
            <p:ph type="ftr" sz="quarter" idx="11"/>
          </p:nvPr>
        </p:nvSpPr>
        <p:spPr>
          <a:xfrm>
            <a:off x="7896225" y="6288648"/>
            <a:ext cx="4114800" cy="365125"/>
          </a:xfrm>
        </p:spPr>
        <p:txBody>
          <a:bodyPr anchor="b" anchorCtr="1"/>
          <a:lstStyle>
            <a:lvl1pPr>
              <a:defRPr sz="1800">
                <a:solidFill>
                  <a:schemeClr val="bg1"/>
                </a:solidFill>
              </a:defRPr>
            </a:lvl1pPr>
          </a:lstStyle>
          <a:p>
            <a:endParaRPr lang="en-US"/>
          </a:p>
        </p:txBody>
      </p:sp>
    </p:spTree>
    <p:extLst>
      <p:ext uri="{BB962C8B-B14F-4D97-AF65-F5344CB8AC3E}">
        <p14:creationId xmlns:p14="http://schemas.microsoft.com/office/powerpoint/2010/main" val="10927216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No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D682CF4-D412-4779-B721-D677D66C32C5}"/>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7" name="Content Placeholder 6">
            <a:extLst>
              <a:ext uri="{FF2B5EF4-FFF2-40B4-BE49-F238E27FC236}">
                <a16:creationId xmlns:a16="http://schemas.microsoft.com/office/drawing/2014/main" id="{F3E62DF9-FC82-4F23-899A-C9F89F882958}"/>
              </a:ext>
            </a:extLst>
          </p:cNvPr>
          <p:cNvSpPr>
            <a:spLocks noGrp="1"/>
          </p:cNvSpPr>
          <p:nvPr>
            <p:ph sz="quarter" idx="13"/>
          </p:nvPr>
        </p:nvSpPr>
        <p:spPr>
          <a:xfrm>
            <a:off x="666750" y="742950"/>
            <a:ext cx="10858500" cy="537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22" title="&quot; &quot;">
            <a:extLst>
              <a:ext uri="{FF2B5EF4-FFF2-40B4-BE49-F238E27FC236}">
                <a16:creationId xmlns:a16="http://schemas.microsoft.com/office/drawing/2014/main" id="{F70E1DB0-FA35-4359-A511-0FFBC260B0CF}"/>
              </a:ext>
            </a:extLst>
          </p:cNvPr>
          <p:cNvCxnSpPr>
            <a:cxnSpLocks noChangeShapeType="1"/>
          </p:cNvCxnSpPr>
          <p:nvPr userDrawn="1"/>
        </p:nvCxnSpPr>
        <p:spPr bwMode="auto">
          <a:xfrm>
            <a:off x="0" y="161925"/>
            <a:ext cx="12192000" cy="0"/>
          </a:xfrm>
          <a:prstGeom prst="line">
            <a:avLst/>
          </a:prstGeom>
          <a:ln w="762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69882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DSHS Logo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0FFC8C-FFA4-4B32-A71B-6DF399E1577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369" b="8164"/>
          <a:stretch/>
        </p:blipFill>
        <p:spPr>
          <a:xfrm>
            <a:off x="0" y="0"/>
            <a:ext cx="12192000" cy="6858000"/>
          </a:xfrm>
          <a:prstGeom prst="rect">
            <a:avLst/>
          </a:prstGeom>
          <a:ln>
            <a:noFill/>
          </a:ln>
        </p:spPr>
      </p:pic>
      <p:cxnSp>
        <p:nvCxnSpPr>
          <p:cNvPr id="8" name="Straight Connector 22" title="&quot; &quot;">
            <a:extLst>
              <a:ext uri="{FF2B5EF4-FFF2-40B4-BE49-F238E27FC236}">
                <a16:creationId xmlns:a16="http://schemas.microsoft.com/office/drawing/2014/main" id="{B0F96CC1-470A-4CE3-9A55-CB49B5FCDE62}"/>
              </a:ext>
            </a:extLst>
          </p:cNvPr>
          <p:cNvCxnSpPr>
            <a:cxnSpLocks noChangeShapeType="1"/>
          </p:cNvCxnSpPr>
          <p:nvPr userDrawn="1"/>
        </p:nvCxnSpPr>
        <p:spPr bwMode="auto">
          <a:xfrm>
            <a:off x="0" y="171256"/>
            <a:ext cx="12192000" cy="0"/>
          </a:xfrm>
          <a:prstGeom prst="line">
            <a:avLst/>
          </a:prstGeom>
          <a:ln w="762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pic>
        <p:nvPicPr>
          <p:cNvPr id="10" name="Picture 9" title="Texas Department of State Health Services logo">
            <a:extLst>
              <a:ext uri="{FF2B5EF4-FFF2-40B4-BE49-F238E27FC236}">
                <a16:creationId xmlns:a16="http://schemas.microsoft.com/office/drawing/2014/main" id="{A2B8BECE-B9F2-4BF8-901C-9069CB22B8A5}"/>
              </a:ext>
            </a:extLst>
          </p:cNvPr>
          <p:cNvPicPr>
            <a:picLocks noChangeAspect="1"/>
          </p:cNvPicPr>
          <p:nvPr userDrawn="1"/>
        </p:nvPicPr>
        <p:blipFill>
          <a:blip r:embed="rId3"/>
          <a:stretch>
            <a:fillRect/>
          </a:stretch>
        </p:blipFill>
        <p:spPr>
          <a:xfrm>
            <a:off x="1151715" y="2096908"/>
            <a:ext cx="9888569" cy="2664183"/>
          </a:xfrm>
          <a:prstGeom prst="rect">
            <a:avLst/>
          </a:prstGeom>
        </p:spPr>
      </p:pic>
    </p:spTree>
    <p:extLst>
      <p:ext uri="{BB962C8B-B14F-4D97-AF65-F5344CB8AC3E}">
        <p14:creationId xmlns:p14="http://schemas.microsoft.com/office/powerpoint/2010/main" val="9388840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97C08E-E5FC-4F14-993F-305CF8A4FD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61A4A68-A372-48AB-B631-1614C79BF8C9}"/>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8" name="Title 7">
            <a:extLst>
              <a:ext uri="{FF2B5EF4-FFF2-40B4-BE49-F238E27FC236}">
                <a16:creationId xmlns:a16="http://schemas.microsoft.com/office/drawing/2014/main" id="{26A655AA-EB69-4406-B886-8905A4234876}"/>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55965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6ABD5-C31F-46EC-9CD3-DED924A08517}"/>
              </a:ext>
            </a:extLst>
          </p:cNvPr>
          <p:cNvSpPr>
            <a:spLocks noGrp="1"/>
          </p:cNvSpPr>
          <p:nvPr>
            <p:ph type="title"/>
          </p:nvPr>
        </p:nvSpPr>
        <p:spPr>
          <a:xfrm>
            <a:off x="838200" y="365125"/>
            <a:ext cx="5181600" cy="1108807"/>
          </a:xfrm>
        </p:spPr>
        <p:txBody>
          <a:bodyPr/>
          <a:lstStyle>
            <a:lvl1pPr>
              <a:defRPr b="1">
                <a:solidFill>
                  <a:srgbClr val="003087"/>
                </a:solidFill>
                <a:latin typeface="+mn-lt"/>
              </a:defRPr>
            </a:lvl1pPr>
          </a:lstStyle>
          <a:p>
            <a:r>
              <a:rPr lang="en-US"/>
              <a:t>Click to edit Master title style</a:t>
            </a:r>
          </a:p>
        </p:txBody>
      </p:sp>
      <p:sp>
        <p:nvSpPr>
          <p:cNvPr id="10" name="Subtitle 2">
            <a:extLst>
              <a:ext uri="{FF2B5EF4-FFF2-40B4-BE49-F238E27FC236}">
                <a16:creationId xmlns:a16="http://schemas.microsoft.com/office/drawing/2014/main" id="{CB133A63-C708-47BD-ACF4-8B6CB2BD3D06}"/>
              </a:ext>
            </a:extLst>
          </p:cNvPr>
          <p:cNvSpPr>
            <a:spLocks noGrp="1"/>
          </p:cNvSpPr>
          <p:nvPr>
            <p:ph type="subTitle" idx="13"/>
          </p:nvPr>
        </p:nvSpPr>
        <p:spPr>
          <a:xfrm>
            <a:off x="838200" y="1473932"/>
            <a:ext cx="5181600" cy="408005"/>
          </a:xfrm>
        </p:spPr>
        <p:txBody>
          <a:bodyPr/>
          <a:lstStyle>
            <a:lvl1pPr marL="0" indent="0" algn="l">
              <a:buNone/>
              <a:defRPr sz="2400" b="1">
                <a:solidFill>
                  <a:srgbClr val="3F576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 name="Content Placeholder 2">
            <a:extLst>
              <a:ext uri="{FF2B5EF4-FFF2-40B4-BE49-F238E27FC236}">
                <a16:creationId xmlns:a16="http://schemas.microsoft.com/office/drawing/2014/main" id="{C9FC7437-CEE2-4D3D-ABFF-BA414C9612E1}"/>
              </a:ext>
            </a:extLst>
          </p:cNvPr>
          <p:cNvSpPr>
            <a:spLocks noGrp="1"/>
          </p:cNvSpPr>
          <p:nvPr>
            <p:ph sz="half" idx="1"/>
          </p:nvPr>
        </p:nvSpPr>
        <p:spPr>
          <a:xfrm>
            <a:off x="838200" y="2202023"/>
            <a:ext cx="5181600" cy="39749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martArt Placeholder 5">
            <a:extLst>
              <a:ext uri="{FF2B5EF4-FFF2-40B4-BE49-F238E27FC236}">
                <a16:creationId xmlns:a16="http://schemas.microsoft.com/office/drawing/2014/main" id="{93B84CD7-E3DE-4EAD-B020-8FA723115259}"/>
              </a:ext>
            </a:extLst>
          </p:cNvPr>
          <p:cNvSpPr>
            <a:spLocks noGrp="1"/>
          </p:cNvSpPr>
          <p:nvPr>
            <p:ph type="dgm" sz="quarter" idx="14"/>
          </p:nvPr>
        </p:nvSpPr>
        <p:spPr>
          <a:xfrm>
            <a:off x="6191250" y="365124"/>
            <a:ext cx="5899150" cy="5811837"/>
          </a:xfrm>
        </p:spPr>
        <p:txBody>
          <a:bodyPr/>
          <a:lstStyle/>
          <a:p>
            <a:r>
              <a:rPr lang="en-US"/>
              <a:t>Click icon to add SmartArt graphic</a:t>
            </a:r>
          </a:p>
        </p:txBody>
      </p:sp>
      <p:sp>
        <p:nvSpPr>
          <p:cNvPr id="11" name="Pentagon 9" title="&quot;&quot;">
            <a:extLst>
              <a:ext uri="{FF2B5EF4-FFF2-40B4-BE49-F238E27FC236}">
                <a16:creationId xmlns:a16="http://schemas.microsoft.com/office/drawing/2014/main" id="{074A4DD4-1876-4878-9EFC-2A372FE3E4E6}"/>
              </a:ext>
            </a:extLst>
          </p:cNvPr>
          <p:cNvSpPr/>
          <p:nvPr userDrawn="1"/>
        </p:nvSpPr>
        <p:spPr>
          <a:xfrm>
            <a:off x="0" y="1881937"/>
            <a:ext cx="6191250"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40986748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One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7AA40-DA16-966C-794D-7D071B096B3B}"/>
              </a:ext>
            </a:extLst>
          </p:cNvPr>
          <p:cNvSpPr>
            <a:spLocks noGrp="1"/>
          </p:cNvSpPr>
          <p:nvPr>
            <p:ph type="title"/>
          </p:nvPr>
        </p:nvSpPr>
        <p:spPr>
          <a:xfrm>
            <a:off x="838200" y="202565"/>
            <a:ext cx="8702040" cy="1325563"/>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3B758CD2-C260-76F7-ADEF-0D78A8D2DBC2}"/>
              </a:ext>
            </a:extLst>
          </p:cNvPr>
          <p:cNvSpPr>
            <a:spLocks noGrp="1"/>
          </p:cNvSpPr>
          <p:nvPr>
            <p:ph idx="1"/>
          </p:nvPr>
        </p:nvSpPr>
        <p:spPr>
          <a:xfrm>
            <a:off x="838200" y="1615440"/>
            <a:ext cx="10515600" cy="4724083"/>
          </a:xfrm>
        </p:spPr>
        <p:txBody>
          <a:bodyPr/>
          <a:lstStyle/>
          <a:p>
            <a:pPr lvl="0"/>
            <a:r>
              <a:rPr lang="en-US"/>
              <a:t>Click to edit Master text styles</a:t>
            </a:r>
          </a:p>
          <a:p>
            <a:pPr lvl="1"/>
            <a:r>
              <a:rPr lang="en-US"/>
              <a:t>Second level</a:t>
            </a:r>
          </a:p>
          <a:p>
            <a:pPr lvl="2"/>
            <a:r>
              <a:rPr lang="en-US"/>
              <a:t>Third level</a:t>
            </a:r>
          </a:p>
        </p:txBody>
      </p:sp>
      <p:sp>
        <p:nvSpPr>
          <p:cNvPr id="7" name="Date Placeholder 6">
            <a:extLst>
              <a:ext uri="{FF2B5EF4-FFF2-40B4-BE49-F238E27FC236}">
                <a16:creationId xmlns:a16="http://schemas.microsoft.com/office/drawing/2014/main" id="{16D1A94D-B30C-653D-89DC-239724F4722B}"/>
              </a:ext>
            </a:extLst>
          </p:cNvPr>
          <p:cNvSpPr>
            <a:spLocks noGrp="1"/>
          </p:cNvSpPr>
          <p:nvPr>
            <p:ph type="dt" sz="half" idx="10"/>
          </p:nvPr>
        </p:nvSpPr>
        <p:spPr/>
        <p:txBody>
          <a:bodyPr/>
          <a:lstStyle>
            <a:lvl1pPr>
              <a:defRPr>
                <a:solidFill>
                  <a:srgbClr val="5F5F5F"/>
                </a:solidFill>
              </a:defRPr>
            </a:lvl1pPr>
          </a:lstStyle>
          <a:p>
            <a:endParaRPr lang="en-US"/>
          </a:p>
        </p:txBody>
      </p:sp>
      <p:sp>
        <p:nvSpPr>
          <p:cNvPr id="8" name="Footer Placeholder 7">
            <a:extLst>
              <a:ext uri="{FF2B5EF4-FFF2-40B4-BE49-F238E27FC236}">
                <a16:creationId xmlns:a16="http://schemas.microsoft.com/office/drawing/2014/main" id="{94ADFB20-7491-65A4-48B9-392ABAE68DA2}"/>
              </a:ext>
            </a:extLst>
          </p:cNvPr>
          <p:cNvSpPr>
            <a:spLocks noGrp="1"/>
          </p:cNvSpPr>
          <p:nvPr>
            <p:ph type="ftr" sz="quarter" idx="11"/>
          </p:nvPr>
        </p:nvSpPr>
        <p:spPr/>
        <p:txBody>
          <a:bodyPr/>
          <a:lstStyle>
            <a:lvl1pPr>
              <a:defRPr>
                <a:solidFill>
                  <a:srgbClr val="5F5F5F"/>
                </a:solidFill>
              </a:defRPr>
            </a:lvl1pPr>
          </a:lstStyle>
          <a:p>
            <a:endParaRPr lang="en-US"/>
          </a:p>
        </p:txBody>
      </p:sp>
      <p:sp>
        <p:nvSpPr>
          <p:cNvPr id="9" name="Slide Number Placeholder 8">
            <a:extLst>
              <a:ext uri="{FF2B5EF4-FFF2-40B4-BE49-F238E27FC236}">
                <a16:creationId xmlns:a16="http://schemas.microsoft.com/office/drawing/2014/main" id="{78B72E22-54F1-292B-E134-EDD050B00BD3}"/>
              </a:ext>
            </a:extLst>
          </p:cNvPr>
          <p:cNvSpPr>
            <a:spLocks noGrp="1"/>
          </p:cNvSpPr>
          <p:nvPr>
            <p:ph type="sldNum" sz="quarter" idx="12"/>
          </p:nvPr>
        </p:nvSpPr>
        <p:spPr/>
        <p:txBody>
          <a:bodyPr/>
          <a:lstStyle>
            <a:lvl1pPr>
              <a:defRPr>
                <a:solidFill>
                  <a:srgbClr val="5F5F5F"/>
                </a:solidFill>
              </a:defRPr>
            </a:lvl1pPr>
          </a:lstStyle>
          <a:p>
            <a:fld id="{C8678997-E2BB-4402-8FE5-D3E1BCB9434D}" type="slidenum">
              <a:rPr lang="en-US" smtClean="0"/>
              <a:pPr/>
              <a:t>‹#›</a:t>
            </a:fld>
            <a:endParaRPr lang="en-US"/>
          </a:p>
        </p:txBody>
      </p:sp>
    </p:spTree>
    <p:extLst>
      <p:ext uri="{BB962C8B-B14F-4D97-AF65-F5344CB8AC3E}">
        <p14:creationId xmlns:p14="http://schemas.microsoft.com/office/powerpoint/2010/main" val="2753243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78C97-B4D1-E4F5-337F-15276CD59997}"/>
              </a:ext>
            </a:extLst>
          </p:cNvPr>
          <p:cNvSpPr>
            <a:spLocks noGrp="1"/>
          </p:cNvSpPr>
          <p:nvPr>
            <p:ph type="title"/>
          </p:nvPr>
        </p:nvSpPr>
        <p:spPr>
          <a:xfrm>
            <a:off x="838200" y="244475"/>
            <a:ext cx="8681720" cy="1253173"/>
          </a:xfrm>
        </p:spPr>
        <p:txBody>
          <a:bodyPr/>
          <a:lstStyle>
            <a:lvl1pPr>
              <a:defRPr>
                <a:solidFill>
                  <a:schemeClr val="bg1"/>
                </a:solidFill>
              </a:defRPr>
            </a:lvl1pPr>
          </a:lstStyle>
          <a:p>
            <a:r>
              <a:rPr lang="en-US"/>
              <a:t>Click to edit Master title style</a:t>
            </a:r>
          </a:p>
        </p:txBody>
      </p:sp>
      <p:sp>
        <p:nvSpPr>
          <p:cNvPr id="8" name="Subtitle 2">
            <a:extLst>
              <a:ext uri="{FF2B5EF4-FFF2-40B4-BE49-F238E27FC236}">
                <a16:creationId xmlns:a16="http://schemas.microsoft.com/office/drawing/2014/main" id="{9232D041-345E-F125-29AE-FA1B71DCDBA1}"/>
              </a:ext>
            </a:extLst>
          </p:cNvPr>
          <p:cNvSpPr>
            <a:spLocks noGrp="1"/>
          </p:cNvSpPr>
          <p:nvPr>
            <p:ph type="subTitle" idx="13"/>
          </p:nvPr>
        </p:nvSpPr>
        <p:spPr>
          <a:xfrm>
            <a:off x="838200" y="1473932"/>
            <a:ext cx="5181600" cy="408005"/>
          </a:xfrm>
        </p:spPr>
        <p:txBody>
          <a:bodyPr/>
          <a:lstStyle>
            <a:lvl1pPr marL="0" indent="0" algn="l">
              <a:buNone/>
              <a:defRPr sz="2400" b="1">
                <a:solidFill>
                  <a:srgbClr val="3F576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Content Placeholder 9">
            <a:extLst>
              <a:ext uri="{FF2B5EF4-FFF2-40B4-BE49-F238E27FC236}">
                <a16:creationId xmlns:a16="http://schemas.microsoft.com/office/drawing/2014/main" id="{ADD271A9-F0D8-1C8D-5CA1-1BD7EEE550DE}"/>
              </a:ext>
            </a:extLst>
          </p:cNvPr>
          <p:cNvSpPr>
            <a:spLocks noGrp="1"/>
          </p:cNvSpPr>
          <p:nvPr>
            <p:ph sz="quarter" idx="14"/>
          </p:nvPr>
        </p:nvSpPr>
        <p:spPr>
          <a:xfrm>
            <a:off x="838200" y="2112963"/>
            <a:ext cx="5176838" cy="4389437"/>
          </a:xfrm>
        </p:spPr>
        <p:txBody>
          <a:bodyPr/>
          <a:lstStyle/>
          <a:p>
            <a:pPr lvl="0"/>
            <a:r>
              <a:rPr lang="en-US"/>
              <a:t>Click to edit Master text styles</a:t>
            </a:r>
          </a:p>
          <a:p>
            <a:pPr lvl="1"/>
            <a:r>
              <a:rPr lang="en-US"/>
              <a:t>Second level</a:t>
            </a:r>
          </a:p>
          <a:p>
            <a:pPr lvl="2"/>
            <a:r>
              <a:rPr lang="en-US"/>
              <a:t>Third level</a:t>
            </a:r>
          </a:p>
        </p:txBody>
      </p:sp>
      <p:sp>
        <p:nvSpPr>
          <p:cNvPr id="14" name="Content Placeholder 13">
            <a:extLst>
              <a:ext uri="{FF2B5EF4-FFF2-40B4-BE49-F238E27FC236}">
                <a16:creationId xmlns:a16="http://schemas.microsoft.com/office/drawing/2014/main" id="{3E872496-87E2-7BA2-0772-D70F16426DC7}"/>
              </a:ext>
            </a:extLst>
          </p:cNvPr>
          <p:cNvSpPr>
            <a:spLocks noGrp="1"/>
          </p:cNvSpPr>
          <p:nvPr>
            <p:ph sz="quarter" idx="15"/>
          </p:nvPr>
        </p:nvSpPr>
        <p:spPr>
          <a:xfrm>
            <a:off x="6248400" y="1391920"/>
            <a:ext cx="5943600" cy="5221605"/>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24809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34145-2EA1-F11C-CA7F-8F1C4977DA40}"/>
              </a:ext>
            </a:extLst>
          </p:cNvPr>
          <p:cNvSpPr>
            <a:spLocks noGrp="1"/>
          </p:cNvSpPr>
          <p:nvPr>
            <p:ph type="title"/>
          </p:nvPr>
        </p:nvSpPr>
        <p:spPr>
          <a:xfrm>
            <a:off x="838200" y="212725"/>
            <a:ext cx="8671560" cy="1325563"/>
          </a:xfrm>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ABB8C72D-288F-0098-4FB7-9EDB7BDFA6D1}"/>
              </a:ext>
            </a:extLst>
          </p:cNvPr>
          <p:cNvSpPr>
            <a:spLocks noGrp="1"/>
          </p:cNvSpPr>
          <p:nvPr>
            <p:ph sz="half" idx="1"/>
          </p:nvPr>
        </p:nvSpPr>
        <p:spPr>
          <a:xfrm>
            <a:off x="838200" y="1635760"/>
            <a:ext cx="5181600" cy="4744403"/>
          </a:xfrm>
        </p:spPr>
        <p:txBody>
          <a:bodyPr/>
          <a:lstStyle/>
          <a:p>
            <a:pPr lvl="0"/>
            <a:r>
              <a:rPr lang="en-US"/>
              <a:t>Click to edit Master text styles</a:t>
            </a:r>
          </a:p>
          <a:p>
            <a:pPr lvl="1"/>
            <a:r>
              <a:rPr lang="en-US"/>
              <a:t>Second level</a:t>
            </a:r>
          </a:p>
          <a:p>
            <a:pPr lvl="2"/>
            <a:r>
              <a:rPr lang="en-US"/>
              <a:t>Third level</a:t>
            </a:r>
          </a:p>
        </p:txBody>
      </p:sp>
      <p:sp>
        <p:nvSpPr>
          <p:cNvPr id="4" name="Content Placeholder 3">
            <a:extLst>
              <a:ext uri="{FF2B5EF4-FFF2-40B4-BE49-F238E27FC236}">
                <a16:creationId xmlns:a16="http://schemas.microsoft.com/office/drawing/2014/main" id="{EADDCD50-9368-6106-5580-39CEBF25024C}"/>
              </a:ext>
            </a:extLst>
          </p:cNvPr>
          <p:cNvSpPr>
            <a:spLocks noGrp="1"/>
          </p:cNvSpPr>
          <p:nvPr>
            <p:ph sz="half" idx="2"/>
          </p:nvPr>
        </p:nvSpPr>
        <p:spPr>
          <a:xfrm>
            <a:off x="6172200" y="1635760"/>
            <a:ext cx="5181600" cy="4744403"/>
          </a:xfrm>
        </p:spPr>
        <p:txBody>
          <a:bodyPr/>
          <a:lstStyle/>
          <a:p>
            <a:pPr lvl="0"/>
            <a:r>
              <a:rPr lang="en-US"/>
              <a:t>Click to edit Master text styles</a:t>
            </a:r>
          </a:p>
          <a:p>
            <a:pPr lvl="1"/>
            <a:r>
              <a:rPr lang="en-US"/>
              <a:t>Second level</a:t>
            </a:r>
          </a:p>
          <a:p>
            <a:pPr lvl="2"/>
            <a:r>
              <a:rPr lang="en-US"/>
              <a:t>Third level</a:t>
            </a:r>
          </a:p>
        </p:txBody>
      </p:sp>
      <p:sp>
        <p:nvSpPr>
          <p:cNvPr id="8" name="Date Placeholder 7">
            <a:extLst>
              <a:ext uri="{FF2B5EF4-FFF2-40B4-BE49-F238E27FC236}">
                <a16:creationId xmlns:a16="http://schemas.microsoft.com/office/drawing/2014/main" id="{EE9327F3-EC35-6F09-7C04-4E01B4E3D938}"/>
              </a:ext>
            </a:extLst>
          </p:cNvPr>
          <p:cNvSpPr>
            <a:spLocks noGrp="1"/>
          </p:cNvSpPr>
          <p:nvPr>
            <p:ph type="dt" sz="half" idx="10"/>
          </p:nvPr>
        </p:nvSpPr>
        <p:spPr/>
        <p:txBody>
          <a:bodyPr/>
          <a:lstStyle>
            <a:lvl1pPr>
              <a:defRPr>
                <a:solidFill>
                  <a:srgbClr val="5F5F5F"/>
                </a:solidFill>
              </a:defRPr>
            </a:lvl1pPr>
          </a:lstStyle>
          <a:p>
            <a:endParaRPr lang="en-US"/>
          </a:p>
        </p:txBody>
      </p:sp>
      <p:sp>
        <p:nvSpPr>
          <p:cNvPr id="9" name="Footer Placeholder 8">
            <a:extLst>
              <a:ext uri="{FF2B5EF4-FFF2-40B4-BE49-F238E27FC236}">
                <a16:creationId xmlns:a16="http://schemas.microsoft.com/office/drawing/2014/main" id="{D30F26B7-A665-4BB3-AED4-278A1E2680B7}"/>
              </a:ext>
            </a:extLst>
          </p:cNvPr>
          <p:cNvSpPr>
            <a:spLocks noGrp="1"/>
          </p:cNvSpPr>
          <p:nvPr>
            <p:ph type="ftr" sz="quarter" idx="11"/>
          </p:nvPr>
        </p:nvSpPr>
        <p:spPr/>
        <p:txBody>
          <a:bodyPr/>
          <a:lstStyle>
            <a:lvl1pPr>
              <a:defRPr>
                <a:solidFill>
                  <a:srgbClr val="5F5F5F"/>
                </a:solidFill>
              </a:defRPr>
            </a:lvl1pPr>
          </a:lstStyle>
          <a:p>
            <a:endParaRPr lang="en-US"/>
          </a:p>
        </p:txBody>
      </p:sp>
      <p:sp>
        <p:nvSpPr>
          <p:cNvPr id="10" name="Slide Number Placeholder 9">
            <a:extLst>
              <a:ext uri="{FF2B5EF4-FFF2-40B4-BE49-F238E27FC236}">
                <a16:creationId xmlns:a16="http://schemas.microsoft.com/office/drawing/2014/main" id="{7324A244-1135-E126-1527-EBE39DA5F9E1}"/>
              </a:ext>
            </a:extLst>
          </p:cNvPr>
          <p:cNvSpPr>
            <a:spLocks noGrp="1"/>
          </p:cNvSpPr>
          <p:nvPr>
            <p:ph type="sldNum" sz="quarter" idx="12"/>
          </p:nvPr>
        </p:nvSpPr>
        <p:spPr/>
        <p:txBody>
          <a:bodyPr/>
          <a:lstStyle>
            <a:lvl1pPr>
              <a:defRPr>
                <a:solidFill>
                  <a:srgbClr val="5F5F5F"/>
                </a:solidFill>
              </a:defRPr>
            </a:lvl1pPr>
          </a:lstStyle>
          <a:p>
            <a:fld id="{C8678997-E2BB-4402-8FE5-D3E1BCB9434D}" type="slidenum">
              <a:rPr lang="en-US" smtClean="0"/>
              <a:pPr/>
              <a:t>‹#›</a:t>
            </a:fld>
            <a:endParaRPr lang="en-US"/>
          </a:p>
        </p:txBody>
      </p:sp>
    </p:spTree>
    <p:extLst>
      <p:ext uri="{BB962C8B-B14F-4D97-AF65-F5344CB8AC3E}">
        <p14:creationId xmlns:p14="http://schemas.microsoft.com/office/powerpoint/2010/main" val="909441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69B87-8A13-69E0-4493-1600C958A5A7}"/>
              </a:ext>
            </a:extLst>
          </p:cNvPr>
          <p:cNvSpPr>
            <a:spLocks noGrp="1"/>
          </p:cNvSpPr>
          <p:nvPr>
            <p:ph type="title"/>
          </p:nvPr>
        </p:nvSpPr>
        <p:spPr>
          <a:xfrm>
            <a:off x="839788" y="222885"/>
            <a:ext cx="8659812" cy="1325563"/>
          </a:xfrm>
        </p:spPr>
        <p:txBody>
          <a:bodyPr/>
          <a:lstStyle>
            <a:lvl1pPr>
              <a:defRPr>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7AA14E34-3D61-EA9D-21C0-52819BD4D980}"/>
              </a:ext>
            </a:extLst>
          </p:cNvPr>
          <p:cNvSpPr>
            <a:spLocks noGrp="1"/>
          </p:cNvSpPr>
          <p:nvPr>
            <p:ph type="body" idx="1"/>
          </p:nvPr>
        </p:nvSpPr>
        <p:spPr>
          <a:xfrm>
            <a:off x="839788" y="1681163"/>
            <a:ext cx="5157787" cy="823912"/>
          </a:xfrm>
        </p:spPr>
        <p:txBody>
          <a:bodyPr anchor="b"/>
          <a:lstStyle>
            <a:lvl1pPr marL="0" indent="0">
              <a:buNone/>
              <a:defRPr sz="2400" b="1">
                <a:solidFill>
                  <a:srgbClr val="3F576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AC53AE-2E91-F434-8C2E-01F92422E0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7E291011-1C97-CB34-FE30-68BDA10009EA}"/>
              </a:ext>
            </a:extLst>
          </p:cNvPr>
          <p:cNvSpPr>
            <a:spLocks noGrp="1"/>
          </p:cNvSpPr>
          <p:nvPr>
            <p:ph type="body" sz="quarter" idx="3"/>
          </p:nvPr>
        </p:nvSpPr>
        <p:spPr>
          <a:xfrm>
            <a:off x="6172200" y="1691323"/>
            <a:ext cx="5183188" cy="823912"/>
          </a:xfrm>
        </p:spPr>
        <p:txBody>
          <a:bodyPr anchor="b"/>
          <a:lstStyle>
            <a:lvl1pPr marL="0" indent="0">
              <a:buNone/>
              <a:defRPr sz="2400" b="1">
                <a:solidFill>
                  <a:srgbClr val="3F576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932D4E-845E-1D6E-EA46-DE89B644B76D}"/>
              </a:ext>
            </a:extLst>
          </p:cNvPr>
          <p:cNvSpPr>
            <a:spLocks noGrp="1"/>
          </p:cNvSpPr>
          <p:nvPr>
            <p:ph sz="quarter" idx="4"/>
          </p:nvPr>
        </p:nvSpPr>
        <p:spPr>
          <a:xfrm>
            <a:off x="6172200" y="2515235"/>
            <a:ext cx="5183188" cy="3684588"/>
          </a:xfrm>
        </p:spPr>
        <p:txBody>
          <a:bodyPr/>
          <a:lstStyle/>
          <a:p>
            <a:pPr lvl="0"/>
            <a:r>
              <a:rPr lang="en-US"/>
              <a:t>Click to edit Master text styles</a:t>
            </a:r>
          </a:p>
          <a:p>
            <a:pPr lvl="1"/>
            <a:r>
              <a:rPr lang="en-US"/>
              <a:t>Second level</a:t>
            </a:r>
          </a:p>
          <a:p>
            <a:pPr lvl="2"/>
            <a:r>
              <a:rPr lang="en-US"/>
              <a:t>Third level</a:t>
            </a:r>
          </a:p>
        </p:txBody>
      </p:sp>
      <p:sp>
        <p:nvSpPr>
          <p:cNvPr id="7" name="Date Placeholder 6">
            <a:extLst>
              <a:ext uri="{FF2B5EF4-FFF2-40B4-BE49-F238E27FC236}">
                <a16:creationId xmlns:a16="http://schemas.microsoft.com/office/drawing/2014/main" id="{D78D0224-C799-42FA-61B9-D928084F46F4}"/>
              </a:ext>
            </a:extLst>
          </p:cNvPr>
          <p:cNvSpPr>
            <a:spLocks noGrp="1"/>
          </p:cNvSpPr>
          <p:nvPr>
            <p:ph type="dt" sz="half" idx="10"/>
          </p:nvPr>
        </p:nvSpPr>
        <p:spPr/>
        <p:txBody>
          <a:bodyPr/>
          <a:lstStyle>
            <a:lvl1pPr>
              <a:defRPr>
                <a:solidFill>
                  <a:srgbClr val="5F5F5F"/>
                </a:solidFill>
              </a:defRPr>
            </a:lvl1pPr>
          </a:lstStyle>
          <a:p>
            <a:endParaRPr lang="en-US"/>
          </a:p>
        </p:txBody>
      </p:sp>
      <p:sp>
        <p:nvSpPr>
          <p:cNvPr id="8" name="Footer Placeholder 7">
            <a:extLst>
              <a:ext uri="{FF2B5EF4-FFF2-40B4-BE49-F238E27FC236}">
                <a16:creationId xmlns:a16="http://schemas.microsoft.com/office/drawing/2014/main" id="{9B04A9FE-5E8D-E104-968E-8B509B6C4449}"/>
              </a:ext>
            </a:extLst>
          </p:cNvPr>
          <p:cNvSpPr>
            <a:spLocks noGrp="1"/>
          </p:cNvSpPr>
          <p:nvPr>
            <p:ph type="ftr" sz="quarter" idx="11"/>
          </p:nvPr>
        </p:nvSpPr>
        <p:spPr/>
        <p:txBody>
          <a:bodyPr/>
          <a:lstStyle>
            <a:lvl1pPr>
              <a:defRPr>
                <a:solidFill>
                  <a:srgbClr val="5F5F5F"/>
                </a:solidFill>
              </a:defRPr>
            </a:lvl1pPr>
          </a:lstStyle>
          <a:p>
            <a:endParaRPr lang="en-US"/>
          </a:p>
        </p:txBody>
      </p:sp>
      <p:sp>
        <p:nvSpPr>
          <p:cNvPr id="9" name="Slide Number Placeholder 8">
            <a:extLst>
              <a:ext uri="{FF2B5EF4-FFF2-40B4-BE49-F238E27FC236}">
                <a16:creationId xmlns:a16="http://schemas.microsoft.com/office/drawing/2014/main" id="{CBC5EC1E-D427-07E9-7ABC-0ADE36EF1B5B}"/>
              </a:ext>
            </a:extLst>
          </p:cNvPr>
          <p:cNvSpPr>
            <a:spLocks noGrp="1"/>
          </p:cNvSpPr>
          <p:nvPr>
            <p:ph type="sldNum" sz="quarter" idx="12"/>
          </p:nvPr>
        </p:nvSpPr>
        <p:spPr/>
        <p:txBody>
          <a:bodyPr/>
          <a:lstStyle>
            <a:lvl1pPr>
              <a:defRPr>
                <a:solidFill>
                  <a:srgbClr val="5F5F5F"/>
                </a:solidFill>
              </a:defRPr>
            </a:lvl1pPr>
          </a:lstStyle>
          <a:p>
            <a:fld id="{C8678997-E2BB-4402-8FE5-D3E1BCB9434D}" type="slidenum">
              <a:rPr lang="en-US" smtClean="0"/>
              <a:pPr/>
              <a:t>‹#›</a:t>
            </a:fld>
            <a:endParaRPr lang="en-US"/>
          </a:p>
        </p:txBody>
      </p:sp>
    </p:spTree>
    <p:extLst>
      <p:ext uri="{BB962C8B-B14F-4D97-AF65-F5344CB8AC3E}">
        <p14:creationId xmlns:p14="http://schemas.microsoft.com/office/powerpoint/2010/main" val="9646968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l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EA7C9-3F3F-5C52-D40C-506C9CA7484F}"/>
              </a:ext>
            </a:extLst>
          </p:cNvPr>
          <p:cNvSpPr>
            <a:spLocks noGrp="1"/>
          </p:cNvSpPr>
          <p:nvPr>
            <p:ph type="title"/>
          </p:nvPr>
        </p:nvSpPr>
        <p:spPr>
          <a:xfrm>
            <a:off x="838200" y="222885"/>
            <a:ext cx="10515600" cy="1325563"/>
          </a:xfrm>
        </p:spPr>
        <p:txBody>
          <a:bodyPr/>
          <a:lstStyle>
            <a:lvl1pPr>
              <a:defRPr>
                <a:solidFill>
                  <a:schemeClr val="bg1"/>
                </a:solidFill>
              </a:defRPr>
            </a:lvl1pPr>
          </a:lstStyle>
          <a:p>
            <a:r>
              <a:rPr lang="en-US"/>
              <a:t>Click to edit Master title style</a:t>
            </a:r>
          </a:p>
        </p:txBody>
      </p:sp>
      <p:sp>
        <p:nvSpPr>
          <p:cNvPr id="7" name="Table Placeholder 6">
            <a:extLst>
              <a:ext uri="{FF2B5EF4-FFF2-40B4-BE49-F238E27FC236}">
                <a16:creationId xmlns:a16="http://schemas.microsoft.com/office/drawing/2014/main" id="{D3EFA7A4-D5A0-E161-7B7B-0E4A52D4B128}"/>
              </a:ext>
            </a:extLst>
          </p:cNvPr>
          <p:cNvSpPr>
            <a:spLocks noGrp="1"/>
          </p:cNvSpPr>
          <p:nvPr>
            <p:ph type="tbl" sz="quarter" idx="13"/>
          </p:nvPr>
        </p:nvSpPr>
        <p:spPr>
          <a:xfrm>
            <a:off x="838200" y="1635760"/>
            <a:ext cx="10515600" cy="4602480"/>
          </a:xfrm>
        </p:spPr>
        <p:txBody>
          <a:bodyPr/>
          <a:lstStyle/>
          <a:p>
            <a:endParaRPr lang="en-US"/>
          </a:p>
        </p:txBody>
      </p:sp>
      <p:sp>
        <p:nvSpPr>
          <p:cNvPr id="3" name="Date Placeholder 2">
            <a:extLst>
              <a:ext uri="{FF2B5EF4-FFF2-40B4-BE49-F238E27FC236}">
                <a16:creationId xmlns:a16="http://schemas.microsoft.com/office/drawing/2014/main" id="{1C185357-9549-A9F7-B9B1-FE7DC4F38474}"/>
              </a:ext>
            </a:extLst>
          </p:cNvPr>
          <p:cNvSpPr>
            <a:spLocks noGrp="1"/>
          </p:cNvSpPr>
          <p:nvPr>
            <p:ph type="dt" sz="half" idx="10"/>
          </p:nvPr>
        </p:nvSpPr>
        <p:spPr/>
        <p:txBody>
          <a:bodyPr/>
          <a:lstStyle>
            <a:lvl1pPr>
              <a:defRPr>
                <a:solidFill>
                  <a:srgbClr val="5F5F5F"/>
                </a:solidFill>
              </a:defRPr>
            </a:lvl1pPr>
          </a:lstStyle>
          <a:p>
            <a:endParaRPr lang="en-US"/>
          </a:p>
        </p:txBody>
      </p:sp>
      <p:sp>
        <p:nvSpPr>
          <p:cNvPr id="4" name="Footer Placeholder 3">
            <a:extLst>
              <a:ext uri="{FF2B5EF4-FFF2-40B4-BE49-F238E27FC236}">
                <a16:creationId xmlns:a16="http://schemas.microsoft.com/office/drawing/2014/main" id="{6FC645B1-C24D-3DB3-2D0C-AE1D840A4EBD}"/>
              </a:ext>
            </a:extLst>
          </p:cNvPr>
          <p:cNvSpPr>
            <a:spLocks noGrp="1"/>
          </p:cNvSpPr>
          <p:nvPr>
            <p:ph type="ftr" sz="quarter" idx="11"/>
          </p:nvPr>
        </p:nvSpPr>
        <p:spPr/>
        <p:txBody>
          <a:bodyPr/>
          <a:lstStyle>
            <a:lvl1pPr>
              <a:defRPr>
                <a:solidFill>
                  <a:srgbClr val="5F5F5F"/>
                </a:solidFill>
              </a:defRPr>
            </a:lvl1pPr>
          </a:lstStyle>
          <a:p>
            <a:endParaRPr lang="en-US"/>
          </a:p>
        </p:txBody>
      </p:sp>
      <p:sp>
        <p:nvSpPr>
          <p:cNvPr id="5" name="Slide Number Placeholder 4">
            <a:extLst>
              <a:ext uri="{FF2B5EF4-FFF2-40B4-BE49-F238E27FC236}">
                <a16:creationId xmlns:a16="http://schemas.microsoft.com/office/drawing/2014/main" id="{828EF0E7-9B9B-CAA8-4966-18CED80EA2B9}"/>
              </a:ext>
            </a:extLst>
          </p:cNvPr>
          <p:cNvSpPr>
            <a:spLocks noGrp="1"/>
          </p:cNvSpPr>
          <p:nvPr>
            <p:ph type="sldNum" sz="quarter" idx="12"/>
          </p:nvPr>
        </p:nvSpPr>
        <p:spPr/>
        <p:txBody>
          <a:bodyPr/>
          <a:lstStyle>
            <a:lvl1pPr>
              <a:defRPr>
                <a:solidFill>
                  <a:srgbClr val="5F5F5F"/>
                </a:solidFill>
              </a:defRPr>
            </a:lvl1pPr>
          </a:lstStyle>
          <a:p>
            <a:fld id="{C8678997-E2BB-4402-8FE5-D3E1BCB9434D}" type="slidenum">
              <a:rPr lang="en-US" smtClean="0"/>
              <a:pPr/>
              <a:t>‹#›</a:t>
            </a:fld>
            <a:endParaRPr lang="en-US"/>
          </a:p>
        </p:txBody>
      </p:sp>
    </p:spTree>
    <p:extLst>
      <p:ext uri="{BB962C8B-B14F-4D97-AF65-F5344CB8AC3E}">
        <p14:creationId xmlns:p14="http://schemas.microsoft.com/office/powerpoint/2010/main" val="1805426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DSHS Logo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133179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secHead">
  <p:cSld name="Section Header">
    <p:bg>
      <p:bgPr>
        <a:gradFill>
          <a:gsLst>
            <a:gs pos="0">
              <a:srgbClr val="005CB9"/>
            </a:gs>
            <a:gs pos="35000">
              <a:srgbClr val="005CB9"/>
            </a:gs>
            <a:gs pos="100000">
              <a:srgbClr val="1F4E79"/>
            </a:gs>
          </a:gsLst>
          <a:path path="circle">
            <a:fillToRect l="50000" t="-80000" r="50000" b="180000"/>
          </a:path>
        </a:gradFill>
        <a:effectLst/>
      </p:bgPr>
    </p:bg>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4640CF87-8DF6-4C8B-97AA-9ABBA6BC439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9614"/>
          <a:stretch/>
        </p:blipFill>
        <p:spPr>
          <a:xfrm>
            <a:off x="1" y="6014859"/>
            <a:ext cx="12192000" cy="843141"/>
          </a:xfrm>
          <a:prstGeom prst="rect">
            <a:avLst/>
          </a:prstGeom>
          <a:ln>
            <a:noFill/>
          </a:ln>
        </p:spPr>
      </p:pic>
      <p:cxnSp>
        <p:nvCxnSpPr>
          <p:cNvPr id="8" name="Straight Connector 22" title="&quot; &quot;">
            <a:extLst>
              <a:ext uri="{FF2B5EF4-FFF2-40B4-BE49-F238E27FC236}">
                <a16:creationId xmlns:a16="http://schemas.microsoft.com/office/drawing/2014/main" id="{D13F4D1B-EF1A-49B9-B402-0B004EF26F30}"/>
              </a:ext>
            </a:extLst>
          </p:cNvPr>
          <p:cNvCxnSpPr>
            <a:cxnSpLocks noChangeShapeType="1"/>
          </p:cNvCxnSpPr>
          <p:nvPr userDrawn="1"/>
        </p:nvCxnSpPr>
        <p:spPr bwMode="auto">
          <a:xfrm>
            <a:off x="0" y="5997388"/>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pic>
        <p:nvPicPr>
          <p:cNvPr id="9" name="Picture 8" title="Texas Department of State Health Services logo">
            <a:extLst>
              <a:ext uri="{FF2B5EF4-FFF2-40B4-BE49-F238E27FC236}">
                <a16:creationId xmlns:a16="http://schemas.microsoft.com/office/drawing/2014/main" id="{CBA3BA64-CAE0-4BE1-AAB8-D83A5CA4B1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22" y="5979918"/>
            <a:ext cx="3236672" cy="872853"/>
          </a:xfrm>
          <a:prstGeom prst="rect">
            <a:avLst/>
          </a:prstGeom>
        </p:spPr>
      </p:pic>
      <p:sp>
        <p:nvSpPr>
          <p:cNvPr id="2" name="Title 1">
            <a:extLst>
              <a:ext uri="{FF2B5EF4-FFF2-40B4-BE49-F238E27FC236}">
                <a16:creationId xmlns:a16="http://schemas.microsoft.com/office/drawing/2014/main" id="{DE3F76AE-A06E-4432-81ED-28CBF6FB1A98}"/>
              </a:ext>
            </a:extLst>
          </p:cNvPr>
          <p:cNvSpPr>
            <a:spLocks noGrp="1"/>
          </p:cNvSpPr>
          <p:nvPr>
            <p:ph type="title" hasCustomPrompt="1"/>
          </p:nvPr>
        </p:nvSpPr>
        <p:spPr>
          <a:xfrm>
            <a:off x="831850" y="860611"/>
            <a:ext cx="10515600" cy="2873190"/>
          </a:xfrm>
        </p:spPr>
        <p:txBody>
          <a:bodyPr anchor="b"/>
          <a:lstStyle>
            <a:lvl1pPr>
              <a:defRPr sz="6000" b="1">
                <a:solidFill>
                  <a:schemeClr val="bg1"/>
                </a:solidFill>
                <a:latin typeface="+mn-lt"/>
              </a:defRPr>
            </a:lvl1pPr>
          </a:lstStyle>
          <a:p>
            <a:r>
              <a:rPr lang="en-US"/>
              <a:t>CLICK TO EDIT MASTER TITLE SLIDE	</a:t>
            </a:r>
          </a:p>
        </p:txBody>
      </p:sp>
      <p:sp>
        <p:nvSpPr>
          <p:cNvPr id="3" name="Text Placeholder 2">
            <a:extLst>
              <a:ext uri="{FF2B5EF4-FFF2-40B4-BE49-F238E27FC236}">
                <a16:creationId xmlns:a16="http://schemas.microsoft.com/office/drawing/2014/main" id="{D09E720B-E25C-49B3-978B-6706735DDA41}"/>
              </a:ext>
            </a:extLst>
          </p:cNvPr>
          <p:cNvSpPr>
            <a:spLocks noGrp="1"/>
          </p:cNvSpPr>
          <p:nvPr>
            <p:ph type="body" idx="1"/>
          </p:nvPr>
        </p:nvSpPr>
        <p:spPr>
          <a:xfrm>
            <a:off x="838200" y="3887608"/>
            <a:ext cx="10515600" cy="1500187"/>
          </a:xfrm>
        </p:spPr>
        <p:txBody>
          <a:bodyPr/>
          <a:lstStyle>
            <a:lvl1pPr marL="0" indent="0">
              <a:buNone/>
              <a:defRPr sz="240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7D32FE2D-EC07-4B38-9F3D-0808B11B08CC}"/>
              </a:ext>
            </a:extLst>
          </p:cNvPr>
          <p:cNvSpPr>
            <a:spLocks noGrp="1"/>
          </p:cNvSpPr>
          <p:nvPr>
            <p:ph type="ftr" sz="quarter" idx="11"/>
          </p:nvPr>
        </p:nvSpPr>
        <p:spPr>
          <a:xfrm>
            <a:off x="7896225" y="6288648"/>
            <a:ext cx="4114800" cy="365125"/>
          </a:xfrm>
        </p:spPr>
        <p:txBody>
          <a:bodyPr anchor="b" anchorCtr="1"/>
          <a:lstStyle>
            <a:lvl1pPr>
              <a:defRPr sz="1800">
                <a:solidFill>
                  <a:schemeClr val="bg1"/>
                </a:solidFill>
              </a:defRPr>
            </a:lvl1pPr>
          </a:lstStyle>
          <a:p>
            <a:endParaRPr lang="en-US"/>
          </a:p>
        </p:txBody>
      </p:sp>
    </p:spTree>
    <p:extLst>
      <p:ext uri="{BB962C8B-B14F-4D97-AF65-F5344CB8AC3E}">
        <p14:creationId xmlns:p14="http://schemas.microsoft.com/office/powerpoint/2010/main" val="3785655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97C08E-E5FC-4F14-993F-305CF8A4FD8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861A4A68-A372-48AB-B631-1614C79BF8C9}"/>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8" name="Title 7">
            <a:extLst>
              <a:ext uri="{FF2B5EF4-FFF2-40B4-BE49-F238E27FC236}">
                <a16:creationId xmlns:a16="http://schemas.microsoft.com/office/drawing/2014/main" id="{26A655AA-EB69-4406-B886-8905A4234876}"/>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10554976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B89CE3-59F3-4862-823A-0FEB939B00F0}"/>
              </a:ext>
            </a:extLst>
          </p:cNvPr>
          <p:cNvSpPr>
            <a:spLocks noGrp="1"/>
          </p:cNvSpPr>
          <p:nvPr>
            <p:ph sz="half" idx="1"/>
          </p:nvPr>
        </p:nvSpPr>
        <p:spPr>
          <a:xfrm>
            <a:off x="2405863" y="1825625"/>
            <a:ext cx="434407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0462D6-05EC-42BC-90B3-E1244B68257D}"/>
              </a:ext>
            </a:extLst>
          </p:cNvPr>
          <p:cNvSpPr>
            <a:spLocks noGrp="1"/>
          </p:cNvSpPr>
          <p:nvPr>
            <p:ph sz="half" idx="2"/>
          </p:nvPr>
        </p:nvSpPr>
        <p:spPr>
          <a:xfrm>
            <a:off x="7009728" y="1825625"/>
            <a:ext cx="434407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7F6FFCB7-78F2-42A0-B3F8-7C78139E98F4}"/>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5" name="Title 4">
            <a:extLst>
              <a:ext uri="{FF2B5EF4-FFF2-40B4-BE49-F238E27FC236}">
                <a16:creationId xmlns:a16="http://schemas.microsoft.com/office/drawing/2014/main" id="{4244305F-9E51-4C97-993B-6CFA7BD879EF}"/>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25279058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2FF2B2-B59F-4D5B-A313-235F016BE53D}"/>
              </a:ext>
            </a:extLst>
          </p:cNvPr>
          <p:cNvSpPr>
            <a:spLocks noGrp="1"/>
          </p:cNvSpPr>
          <p:nvPr>
            <p:ph type="body" idx="1"/>
          </p:nvPr>
        </p:nvSpPr>
        <p:spPr>
          <a:xfrm>
            <a:off x="2327564" y="1857375"/>
            <a:ext cx="4405946"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57BA152-9EDA-4028-9FB3-1B5DFCFAC5D3}"/>
              </a:ext>
            </a:extLst>
          </p:cNvPr>
          <p:cNvSpPr>
            <a:spLocks noGrp="1"/>
          </p:cNvSpPr>
          <p:nvPr>
            <p:ph sz="half" idx="2"/>
          </p:nvPr>
        </p:nvSpPr>
        <p:spPr>
          <a:xfrm>
            <a:off x="2327563" y="2505075"/>
            <a:ext cx="440594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F0849-E536-4C9C-A18E-53D9F5C3EF33}"/>
              </a:ext>
            </a:extLst>
          </p:cNvPr>
          <p:cNvSpPr>
            <a:spLocks noGrp="1"/>
          </p:cNvSpPr>
          <p:nvPr>
            <p:ph type="body" sz="quarter" idx="3"/>
          </p:nvPr>
        </p:nvSpPr>
        <p:spPr>
          <a:xfrm>
            <a:off x="6949440" y="1857375"/>
            <a:ext cx="4405948" cy="6477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8BC04F7-725C-41F9-A8AE-514B613376BE}"/>
              </a:ext>
            </a:extLst>
          </p:cNvPr>
          <p:cNvSpPr>
            <a:spLocks noGrp="1"/>
          </p:cNvSpPr>
          <p:nvPr>
            <p:ph sz="quarter" idx="4"/>
          </p:nvPr>
        </p:nvSpPr>
        <p:spPr>
          <a:xfrm>
            <a:off x="6949440" y="2505075"/>
            <a:ext cx="440594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64B873F2-787E-4D79-B474-995E13D0B43A}"/>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7" name="Title 6">
            <a:extLst>
              <a:ext uri="{FF2B5EF4-FFF2-40B4-BE49-F238E27FC236}">
                <a16:creationId xmlns:a16="http://schemas.microsoft.com/office/drawing/2014/main" id="{2AF102D7-3CF1-4506-A572-0F149F76CDE0}"/>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106768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71F0F69E-33C8-46AD-AFE8-E682F31FDB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B042E3-8A59-4CF8-BACD-284F3D6047A3}"/>
              </a:ext>
            </a:extLst>
          </p:cNvPr>
          <p:cNvSpPr>
            <a:spLocks noGrp="1"/>
          </p:cNvSpPr>
          <p:nvPr>
            <p:ph type="body" idx="1" hasCustomPrompt="1"/>
          </p:nvPr>
        </p:nvSpPr>
        <p:spPr>
          <a:xfrm>
            <a:off x="839788" y="1681163"/>
            <a:ext cx="5157787" cy="823912"/>
          </a:xfrm>
        </p:spPr>
        <p:txBody>
          <a:bodyPr anchor="b"/>
          <a:lstStyle>
            <a:lvl1pPr marL="0" indent="0">
              <a:buNone/>
              <a:defRPr sz="2400" b="1">
                <a:solidFill>
                  <a:srgbClr val="3F576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subtitle style</a:t>
            </a:r>
          </a:p>
        </p:txBody>
      </p:sp>
      <p:sp>
        <p:nvSpPr>
          <p:cNvPr id="4" name="Content Placeholder 3">
            <a:extLst>
              <a:ext uri="{FF2B5EF4-FFF2-40B4-BE49-F238E27FC236}">
                <a16:creationId xmlns:a16="http://schemas.microsoft.com/office/drawing/2014/main" id="{43085664-0946-473B-868A-BEEF5B7049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5B17778-023B-49CB-BE94-DEB9D1F32C95}"/>
              </a:ext>
            </a:extLst>
          </p:cNvPr>
          <p:cNvSpPr>
            <a:spLocks noGrp="1"/>
          </p:cNvSpPr>
          <p:nvPr>
            <p:ph type="body" sz="quarter" idx="3" hasCustomPrompt="1"/>
          </p:nvPr>
        </p:nvSpPr>
        <p:spPr>
          <a:xfrm>
            <a:off x="6172200" y="1681163"/>
            <a:ext cx="5183188" cy="823912"/>
          </a:xfrm>
        </p:spPr>
        <p:txBody>
          <a:bodyPr anchor="b"/>
          <a:lstStyle>
            <a:lvl1pPr marL="0" indent="0">
              <a:buNone/>
              <a:defRPr sz="2400" b="1">
                <a:solidFill>
                  <a:srgbClr val="3F576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n-US"/>
              <a:t>Click to edit Master subtitle style</a:t>
            </a:r>
          </a:p>
        </p:txBody>
      </p:sp>
      <p:sp>
        <p:nvSpPr>
          <p:cNvPr id="6" name="Content Placeholder 5">
            <a:extLst>
              <a:ext uri="{FF2B5EF4-FFF2-40B4-BE49-F238E27FC236}">
                <a16:creationId xmlns:a16="http://schemas.microsoft.com/office/drawing/2014/main" id="{D22EBC45-D549-45B7-9284-C4D9BD44FB7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FD8CA6-BCA5-4C41-AE0B-6F8E3F3EF031}"/>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0805082F-CA85-447C-980B-AF8AD0CF45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9554CB-67B2-405D-AA12-5203EF6BE27B}"/>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10" name="Pentagon 9" title="&quot;&quot;">
            <a:extLst>
              <a:ext uri="{FF2B5EF4-FFF2-40B4-BE49-F238E27FC236}">
                <a16:creationId xmlns:a16="http://schemas.microsoft.com/office/drawing/2014/main" id="{227EE276-2340-47AD-808D-8111F32104A8}"/>
              </a:ext>
            </a:extLst>
          </p:cNvPr>
          <p:cNvSpPr/>
          <p:nvPr userDrawn="1"/>
        </p:nvSpPr>
        <p:spPr>
          <a:xfrm>
            <a:off x="0" y="1633333"/>
            <a:ext cx="6581872"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Tree>
    <p:extLst>
      <p:ext uri="{BB962C8B-B14F-4D97-AF65-F5344CB8AC3E}">
        <p14:creationId xmlns:p14="http://schemas.microsoft.com/office/powerpoint/2010/main" val="15178888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7034204-8D8F-4BBA-A894-01CA67052E85}"/>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3" name="Title 2">
            <a:extLst>
              <a:ext uri="{FF2B5EF4-FFF2-40B4-BE49-F238E27FC236}">
                <a16:creationId xmlns:a16="http://schemas.microsoft.com/office/drawing/2014/main" id="{0A279DC7-45CD-4962-BAF3-9EA0BFF1F55F}"/>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37658994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Content No Title">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CA0034-A29B-41C8-8050-85AE27DBECD1}"/>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pic>
        <p:nvPicPr>
          <p:cNvPr id="5" name="Picture 4">
            <a:extLst>
              <a:ext uri="{FF2B5EF4-FFF2-40B4-BE49-F238E27FC236}">
                <a16:creationId xmlns:a16="http://schemas.microsoft.com/office/drawing/2014/main" id="{F5D41109-E4E8-4F1B-8F73-C7512A5AFE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51" t="11802" r="75174" b="3720"/>
          <a:stretch/>
        </p:blipFill>
        <p:spPr>
          <a:xfrm>
            <a:off x="1" y="0"/>
            <a:ext cx="2209799" cy="6858000"/>
          </a:xfrm>
          <a:prstGeom prst="rect">
            <a:avLst/>
          </a:prstGeom>
          <a:ln>
            <a:noFill/>
          </a:ln>
        </p:spPr>
      </p:pic>
      <p:sp>
        <p:nvSpPr>
          <p:cNvPr id="6" name="Rectangle 5">
            <a:extLst>
              <a:ext uri="{FF2B5EF4-FFF2-40B4-BE49-F238E27FC236}">
                <a16:creationId xmlns:a16="http://schemas.microsoft.com/office/drawing/2014/main" id="{7B8D643E-9023-4501-A748-7AE3454331FD}"/>
              </a:ext>
            </a:extLst>
          </p:cNvPr>
          <p:cNvSpPr/>
          <p:nvPr userDrawn="1"/>
        </p:nvSpPr>
        <p:spPr>
          <a:xfrm>
            <a:off x="0" y="6647575"/>
            <a:ext cx="2209800" cy="210425"/>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B2DFC1C-47D0-4238-9973-F9E27DC563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5604" y="5289192"/>
            <a:ext cx="1598591" cy="1147959"/>
          </a:xfrm>
          <a:prstGeom prst="rect">
            <a:avLst/>
          </a:prstGeom>
        </p:spPr>
      </p:pic>
      <p:cxnSp>
        <p:nvCxnSpPr>
          <p:cNvPr id="8" name="Straight Connector 22" title="&quot; &quot;">
            <a:extLst>
              <a:ext uri="{FF2B5EF4-FFF2-40B4-BE49-F238E27FC236}">
                <a16:creationId xmlns:a16="http://schemas.microsoft.com/office/drawing/2014/main" id="{D77F26A8-E80E-47FF-A4E8-5DC6A4DF9AED}"/>
              </a:ext>
            </a:extLst>
          </p:cNvPr>
          <p:cNvCxnSpPr>
            <a:cxnSpLocks noChangeShapeType="1"/>
          </p:cNvCxnSpPr>
          <p:nvPr userDrawn="1"/>
        </p:nvCxnSpPr>
        <p:spPr bwMode="auto">
          <a:xfrm>
            <a:off x="1" y="6647575"/>
            <a:ext cx="2209799"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9837F793-1857-4684-9922-D6742A648266}"/>
              </a:ext>
            </a:extLst>
          </p:cNvPr>
          <p:cNvSpPr>
            <a:spLocks noGrp="1"/>
          </p:cNvSpPr>
          <p:nvPr>
            <p:ph sz="quarter" idx="13"/>
          </p:nvPr>
        </p:nvSpPr>
        <p:spPr>
          <a:xfrm>
            <a:off x="2413000" y="409575"/>
            <a:ext cx="9472613" cy="56896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32703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CA0034-A29B-41C8-8050-85AE27DBECD1}"/>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pic>
        <p:nvPicPr>
          <p:cNvPr id="5" name="Picture 4">
            <a:extLst>
              <a:ext uri="{FF2B5EF4-FFF2-40B4-BE49-F238E27FC236}">
                <a16:creationId xmlns:a16="http://schemas.microsoft.com/office/drawing/2014/main" id="{F5D41109-E4E8-4F1B-8F73-C7512A5AFE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51" t="11802" r="75174" b="3720"/>
          <a:stretch/>
        </p:blipFill>
        <p:spPr>
          <a:xfrm>
            <a:off x="1" y="0"/>
            <a:ext cx="2209799" cy="6858000"/>
          </a:xfrm>
          <a:prstGeom prst="rect">
            <a:avLst/>
          </a:prstGeom>
          <a:ln>
            <a:noFill/>
          </a:ln>
        </p:spPr>
      </p:pic>
      <p:sp>
        <p:nvSpPr>
          <p:cNvPr id="6" name="Rectangle 5">
            <a:extLst>
              <a:ext uri="{FF2B5EF4-FFF2-40B4-BE49-F238E27FC236}">
                <a16:creationId xmlns:a16="http://schemas.microsoft.com/office/drawing/2014/main" id="{7B8D643E-9023-4501-A748-7AE3454331FD}"/>
              </a:ext>
            </a:extLst>
          </p:cNvPr>
          <p:cNvSpPr/>
          <p:nvPr userDrawn="1"/>
        </p:nvSpPr>
        <p:spPr>
          <a:xfrm>
            <a:off x="0" y="6647575"/>
            <a:ext cx="2209800" cy="210425"/>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B2DFC1C-47D0-4238-9973-F9E27DC563D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5604" y="5289192"/>
            <a:ext cx="1598591" cy="1147959"/>
          </a:xfrm>
          <a:prstGeom prst="rect">
            <a:avLst/>
          </a:prstGeom>
        </p:spPr>
      </p:pic>
      <p:cxnSp>
        <p:nvCxnSpPr>
          <p:cNvPr id="8" name="Straight Connector 22" title="&quot; &quot;">
            <a:extLst>
              <a:ext uri="{FF2B5EF4-FFF2-40B4-BE49-F238E27FC236}">
                <a16:creationId xmlns:a16="http://schemas.microsoft.com/office/drawing/2014/main" id="{D77F26A8-E80E-47FF-A4E8-5DC6A4DF9AED}"/>
              </a:ext>
            </a:extLst>
          </p:cNvPr>
          <p:cNvCxnSpPr>
            <a:cxnSpLocks noChangeShapeType="1"/>
          </p:cNvCxnSpPr>
          <p:nvPr userDrawn="1"/>
        </p:nvCxnSpPr>
        <p:spPr bwMode="auto">
          <a:xfrm>
            <a:off x="1" y="6647575"/>
            <a:ext cx="2209799"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81778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22B5D5-FCFF-42FF-AE3D-76CF37FAAABB}"/>
              </a:ext>
            </a:extLst>
          </p:cNvPr>
          <p:cNvSpPr>
            <a:spLocks noGrp="1"/>
          </p:cNvSpPr>
          <p:nvPr>
            <p:ph type="body" sz="half" idx="2"/>
          </p:nvPr>
        </p:nvSpPr>
        <p:spPr>
          <a:xfrm>
            <a:off x="2277890" y="204946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Content Placeholder 2">
            <a:extLst>
              <a:ext uri="{FF2B5EF4-FFF2-40B4-BE49-F238E27FC236}">
                <a16:creationId xmlns:a16="http://schemas.microsoft.com/office/drawing/2014/main" id="{A6E7AA98-2AF5-4BC2-9262-C4B6AFB91145}"/>
              </a:ext>
            </a:extLst>
          </p:cNvPr>
          <p:cNvSpPr>
            <a:spLocks noGrp="1"/>
          </p:cNvSpPr>
          <p:nvPr>
            <p:ph idx="1"/>
          </p:nvPr>
        </p:nvSpPr>
        <p:spPr>
          <a:xfrm>
            <a:off x="6421784" y="2049463"/>
            <a:ext cx="4932016"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8C68D7E-257E-4871-AF53-6BBE721E8728}"/>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5" name="Title 4">
            <a:extLst>
              <a:ext uri="{FF2B5EF4-FFF2-40B4-BE49-F238E27FC236}">
                <a16:creationId xmlns:a16="http://schemas.microsoft.com/office/drawing/2014/main" id="{5A0B201C-AA90-47D5-96C6-0D8499E3684A}"/>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29332579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34D9B1-AB0A-4034-96D1-1272B15D79DC}"/>
              </a:ext>
            </a:extLst>
          </p:cNvPr>
          <p:cNvSpPr>
            <a:spLocks noGrp="1"/>
          </p:cNvSpPr>
          <p:nvPr>
            <p:ph type="body" sz="half" idx="2"/>
          </p:nvPr>
        </p:nvSpPr>
        <p:spPr>
          <a:xfrm>
            <a:off x="2286000" y="1894114"/>
            <a:ext cx="4357396" cy="43257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3" name="Picture Placeholder 2">
            <a:extLst>
              <a:ext uri="{FF2B5EF4-FFF2-40B4-BE49-F238E27FC236}">
                <a16:creationId xmlns:a16="http://schemas.microsoft.com/office/drawing/2014/main" id="{579CA2B5-7745-4EE4-AA6B-4C04515407BB}"/>
              </a:ext>
            </a:extLst>
          </p:cNvPr>
          <p:cNvSpPr>
            <a:spLocks noGrp="1"/>
          </p:cNvSpPr>
          <p:nvPr>
            <p:ph type="pic" idx="1"/>
          </p:nvPr>
        </p:nvSpPr>
        <p:spPr>
          <a:xfrm>
            <a:off x="6783355" y="1"/>
            <a:ext cx="540864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a:extLst>
              <a:ext uri="{FF2B5EF4-FFF2-40B4-BE49-F238E27FC236}">
                <a16:creationId xmlns:a16="http://schemas.microsoft.com/office/drawing/2014/main" id="{870E3C69-5B65-4D5C-9592-62EF77FDDEAF}"/>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5" name="Title 4">
            <a:extLst>
              <a:ext uri="{FF2B5EF4-FFF2-40B4-BE49-F238E27FC236}">
                <a16:creationId xmlns:a16="http://schemas.microsoft.com/office/drawing/2014/main" id="{5BB432F0-4273-4145-92A4-EE447DB13456}"/>
              </a:ext>
            </a:extLst>
          </p:cNvPr>
          <p:cNvSpPr>
            <a:spLocks noGrp="1"/>
          </p:cNvSpPr>
          <p:nvPr>
            <p:ph type="title"/>
          </p:nvPr>
        </p:nvSpPr>
        <p:spPr>
          <a:xfrm>
            <a:off x="2286000" y="365125"/>
            <a:ext cx="4357397" cy="1325563"/>
          </a:xfrm>
        </p:spPr>
        <p:txBody>
          <a:bodyPr/>
          <a:lstStyle>
            <a:lvl1pPr>
              <a:defRPr b="1"/>
            </a:lvl1pPr>
          </a:lstStyle>
          <a:p>
            <a:r>
              <a:rPr lang="en-US"/>
              <a:t>Click to edit Master title style</a:t>
            </a:r>
          </a:p>
        </p:txBody>
      </p:sp>
    </p:spTree>
    <p:extLst>
      <p:ext uri="{BB962C8B-B14F-4D97-AF65-F5344CB8AC3E}">
        <p14:creationId xmlns:p14="http://schemas.microsoft.com/office/powerpoint/2010/main" val="4731452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79D3D943-9064-4951-B936-9F56B4BCBC3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21C0C536-92FC-4E64-9194-22969EFD7D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9CB27D1-BF3D-4ED3-8A08-CC7E8DE907F5}"/>
              </a:ext>
            </a:extLst>
          </p:cNvPr>
          <p:cNvSpPr>
            <a:spLocks noGrp="1"/>
          </p:cNvSpPr>
          <p:nvPr>
            <p:ph type="sldNum" sz="quarter" idx="12"/>
          </p:nvPr>
        </p:nvSpPr>
        <p:spPr>
          <a:xfrm>
            <a:off x="8610600" y="6356350"/>
            <a:ext cx="2743200" cy="365125"/>
          </a:xfrm>
          <a:prstGeom prst="rect">
            <a:avLst/>
          </a:prstGeom>
        </p:spPr>
        <p:txBody>
          <a:bodyPr/>
          <a:lstStyle/>
          <a:p>
            <a:fld id="{21EDE7A0-2A40-4843-A4BA-64BCA4242F6B}" type="slidenum">
              <a:rPr lang="en-US" smtClean="0"/>
              <a:t>‹#›</a:t>
            </a:fld>
            <a:endParaRPr lang="en-US"/>
          </a:p>
        </p:txBody>
      </p:sp>
      <p:sp>
        <p:nvSpPr>
          <p:cNvPr id="8" name="Title 7">
            <a:extLst>
              <a:ext uri="{FF2B5EF4-FFF2-40B4-BE49-F238E27FC236}">
                <a16:creationId xmlns:a16="http://schemas.microsoft.com/office/drawing/2014/main" id="{D19A5C61-4DCC-422D-B66E-7FA5A8D32E80}"/>
              </a:ext>
            </a:extLst>
          </p:cNvPr>
          <p:cNvSpPr>
            <a:spLocks noGrp="1"/>
          </p:cNvSpPr>
          <p:nvPr>
            <p:ph type="title"/>
          </p:nvPr>
        </p:nvSpPr>
        <p:spPr/>
        <p:txBody>
          <a:bodyPr/>
          <a:lstStyle>
            <a:lvl1pPr>
              <a:defRPr b="1"/>
            </a:lvl1pPr>
          </a:lstStyle>
          <a:p>
            <a:r>
              <a:rPr lang="en-US"/>
              <a:t>Click to edit Master title style</a:t>
            </a:r>
          </a:p>
        </p:txBody>
      </p:sp>
    </p:spTree>
    <p:extLst>
      <p:ext uri="{BB962C8B-B14F-4D97-AF65-F5344CB8AC3E}">
        <p14:creationId xmlns:p14="http://schemas.microsoft.com/office/powerpoint/2010/main" val="19089338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71F0F69E-33C8-46AD-AFE8-E682F31FDB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Date Placeholder 6">
            <a:extLst>
              <a:ext uri="{FF2B5EF4-FFF2-40B4-BE49-F238E27FC236}">
                <a16:creationId xmlns:a16="http://schemas.microsoft.com/office/drawing/2014/main" id="{D6FD8CA6-BCA5-4C41-AE0B-6F8E3F3EF031}"/>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0805082F-CA85-447C-980B-AF8AD0CF45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9554CB-67B2-405D-AA12-5203EF6BE27B}"/>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10" name="Pentagon 9" title="&quot;&quot;">
            <a:extLst>
              <a:ext uri="{FF2B5EF4-FFF2-40B4-BE49-F238E27FC236}">
                <a16:creationId xmlns:a16="http://schemas.microsoft.com/office/drawing/2014/main" id="{227EE276-2340-47AD-808D-8111F32104A8}"/>
              </a:ext>
            </a:extLst>
          </p:cNvPr>
          <p:cNvSpPr/>
          <p:nvPr userDrawn="1"/>
        </p:nvSpPr>
        <p:spPr>
          <a:xfrm>
            <a:off x="0" y="1633333"/>
            <a:ext cx="6581872"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
        <p:nvSpPr>
          <p:cNvPr id="12" name="Table Placeholder 11">
            <a:extLst>
              <a:ext uri="{FF2B5EF4-FFF2-40B4-BE49-F238E27FC236}">
                <a16:creationId xmlns:a16="http://schemas.microsoft.com/office/drawing/2014/main" id="{AE97D9D6-D5E6-4AB6-931A-C7DAD67FF1B1}"/>
              </a:ext>
            </a:extLst>
          </p:cNvPr>
          <p:cNvSpPr>
            <a:spLocks noGrp="1"/>
          </p:cNvSpPr>
          <p:nvPr>
            <p:ph type="tbl" sz="quarter" idx="13"/>
          </p:nvPr>
        </p:nvSpPr>
        <p:spPr>
          <a:xfrm>
            <a:off x="838201" y="1982479"/>
            <a:ext cx="10515599" cy="4165423"/>
          </a:xfrm>
        </p:spPr>
        <p:txBody>
          <a:bodyPr/>
          <a:lstStyle/>
          <a:p>
            <a:r>
              <a:rPr lang="en-US"/>
              <a:t>Click icon to add table</a:t>
            </a:r>
          </a:p>
        </p:txBody>
      </p:sp>
    </p:spTree>
    <p:extLst>
      <p:ext uri="{BB962C8B-B14F-4D97-AF65-F5344CB8AC3E}">
        <p14:creationId xmlns:p14="http://schemas.microsoft.com/office/powerpoint/2010/main" val="2564615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E5682-FAE2-42A3-AF81-49944D0B838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547DC5-63BB-42E8-BDA7-AA9FEFE752EA}"/>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07C0EFE-8E38-48E6-9C30-91250D0891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0EF709-0170-4F0E-8BA7-0BCC93770675}"/>
              </a:ext>
            </a:extLst>
          </p:cNvPr>
          <p:cNvSpPr>
            <a:spLocks noGrp="1"/>
          </p:cNvSpPr>
          <p:nvPr>
            <p:ph type="sldNum" sz="quarter" idx="12"/>
          </p:nvPr>
        </p:nvSpPr>
        <p:spPr/>
        <p:txBody>
          <a:bodyPr/>
          <a:lstStyle/>
          <a:p>
            <a:fld id="{2AF131E7-C65A-4205-BD59-AD27FEB0E13B}" type="slidenum">
              <a:rPr lang="en-US" smtClean="0"/>
              <a:t>‹#›</a:t>
            </a:fld>
            <a:endParaRPr lang="en-US"/>
          </a:p>
        </p:txBody>
      </p:sp>
    </p:spTree>
    <p:extLst>
      <p:ext uri="{BB962C8B-B14F-4D97-AF65-F5344CB8AC3E}">
        <p14:creationId xmlns:p14="http://schemas.microsoft.com/office/powerpoint/2010/main" val="2346260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No Title">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D682CF4-D412-4779-B721-D677D66C32C5}"/>
              </a:ext>
            </a:extLst>
          </p:cNvPr>
          <p:cNvSpPr>
            <a:spLocks noGrp="1"/>
          </p:cNvSpPr>
          <p:nvPr>
            <p:ph type="sldNum" sz="quarter" idx="12"/>
          </p:nvPr>
        </p:nvSpPr>
        <p:spPr/>
        <p:txBody>
          <a:bodyPr/>
          <a:lstStyle/>
          <a:p>
            <a:fld id="{2AF131E7-C65A-4205-BD59-AD27FEB0E13B}" type="slidenum">
              <a:rPr lang="en-US" smtClean="0"/>
              <a:t>‹#›</a:t>
            </a:fld>
            <a:endParaRPr lang="en-US"/>
          </a:p>
        </p:txBody>
      </p:sp>
      <p:sp>
        <p:nvSpPr>
          <p:cNvPr id="7" name="Content Placeholder 6">
            <a:extLst>
              <a:ext uri="{FF2B5EF4-FFF2-40B4-BE49-F238E27FC236}">
                <a16:creationId xmlns:a16="http://schemas.microsoft.com/office/drawing/2014/main" id="{F3E62DF9-FC82-4F23-899A-C9F89F882958}"/>
              </a:ext>
            </a:extLst>
          </p:cNvPr>
          <p:cNvSpPr>
            <a:spLocks noGrp="1"/>
          </p:cNvSpPr>
          <p:nvPr>
            <p:ph sz="quarter" idx="13"/>
          </p:nvPr>
        </p:nvSpPr>
        <p:spPr>
          <a:xfrm>
            <a:off x="666750" y="742950"/>
            <a:ext cx="10858500" cy="537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22" title="&quot; &quot;">
            <a:extLst>
              <a:ext uri="{FF2B5EF4-FFF2-40B4-BE49-F238E27FC236}">
                <a16:creationId xmlns:a16="http://schemas.microsoft.com/office/drawing/2014/main" id="{F70E1DB0-FA35-4359-A511-0FFBC260B0CF}"/>
              </a:ext>
            </a:extLst>
          </p:cNvPr>
          <p:cNvCxnSpPr>
            <a:cxnSpLocks noChangeShapeType="1"/>
          </p:cNvCxnSpPr>
          <p:nvPr userDrawn="1"/>
        </p:nvCxnSpPr>
        <p:spPr bwMode="auto">
          <a:xfrm>
            <a:off x="0" y="161925"/>
            <a:ext cx="12192000" cy="0"/>
          </a:xfrm>
          <a:prstGeom prst="line">
            <a:avLst/>
          </a:prstGeom>
          <a:ln w="762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8328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1.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1.png"/><Relationship Id="rId4" Type="http://schemas.openxmlformats.org/officeDocument/2006/relationships/slideLayout" Target="../slideLayouts/slideLayout26.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1.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image" Target="../media/image1.png"/><Relationship Id="rId5" Type="http://schemas.openxmlformats.org/officeDocument/2006/relationships/slideLayout" Target="../slideLayouts/slideLayout45.xml"/><Relationship Id="rId10" Type="http://schemas.openxmlformats.org/officeDocument/2006/relationships/theme" Target="../theme/theme5.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2.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image" Target="../media/image3.png"/><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image" Target="../media/image1.png"/><Relationship Id="rId5" Type="http://schemas.openxmlformats.org/officeDocument/2006/relationships/slideLayout" Target="../slideLayouts/slideLayout61.xml"/><Relationship Id="rId10" Type="http://schemas.openxmlformats.org/officeDocument/2006/relationships/theme" Target="../theme/theme7.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8443D7-7F30-4B8B-A2B9-80AFCA4338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033437-94B2-48B2-B9DF-D0A124C361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6196B4-59A7-4F55-AB1F-E472546A9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0ED6C522-DAE5-4E68-AFB5-CB47A0262C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25248E-2126-4CBB-924B-FEEF06B72F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F131E7-C65A-4205-BD59-AD27FEB0E13B}" type="slidenum">
              <a:rPr lang="en-US" smtClean="0"/>
              <a:t>‹#›</a:t>
            </a:fld>
            <a:endParaRPr lang="en-US"/>
          </a:p>
        </p:txBody>
      </p:sp>
      <p:pic>
        <p:nvPicPr>
          <p:cNvPr id="9" name="Picture 8">
            <a:extLst>
              <a:ext uri="{FF2B5EF4-FFF2-40B4-BE49-F238E27FC236}">
                <a16:creationId xmlns:a16="http://schemas.microsoft.com/office/drawing/2014/main" id="{0F482BAF-12B2-4620-96B5-33302AEFD9DE}"/>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t="89614" b="8157"/>
          <a:stretch/>
        </p:blipFill>
        <p:spPr>
          <a:xfrm>
            <a:off x="0" y="6677025"/>
            <a:ext cx="12192000" cy="180975"/>
          </a:xfrm>
          <a:prstGeom prst="rect">
            <a:avLst/>
          </a:prstGeom>
          <a:ln>
            <a:noFill/>
          </a:ln>
        </p:spPr>
      </p:pic>
      <p:cxnSp>
        <p:nvCxnSpPr>
          <p:cNvPr id="10" name="Straight Connector 22" title="&quot; &quot;">
            <a:extLst>
              <a:ext uri="{FF2B5EF4-FFF2-40B4-BE49-F238E27FC236}">
                <a16:creationId xmlns:a16="http://schemas.microsoft.com/office/drawing/2014/main" id="{4242C5BE-DB79-4DCF-961F-CD36C176BAAD}"/>
              </a:ext>
            </a:extLst>
          </p:cNvPr>
          <p:cNvCxnSpPr>
            <a:cxnSpLocks noChangeShapeType="1"/>
          </p:cNvCxnSpPr>
          <p:nvPr userDrawn="1"/>
        </p:nvCxnSpPr>
        <p:spPr bwMode="auto">
          <a:xfrm>
            <a:off x="-1" y="6659554"/>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3078457"/>
      </p:ext>
    </p:extLst>
  </p:cSld>
  <p:clrMap bg1="lt1" tx1="dk1" bg2="lt2" tx2="dk2" accent1="accent1" accent2="accent2" accent3="accent3" accent4="accent4" accent5="accent5" accent6="accent6" hlink="hlink" folHlink="folHlink"/>
  <p:sldLayoutIdLst>
    <p:sldLayoutId id="2147483701" r:id="rId1"/>
    <p:sldLayoutId id="2147483651" r:id="rId2"/>
    <p:sldLayoutId id="2147483652" r:id="rId3"/>
    <p:sldLayoutId id="2147483672" r:id="rId4"/>
    <p:sldLayoutId id="2147483673" r:id="rId5"/>
    <p:sldLayoutId id="2147483653" r:id="rId6"/>
    <p:sldLayoutId id="2147483697" r:id="rId7"/>
    <p:sldLayoutId id="2147483674" r:id="rId8"/>
    <p:sldLayoutId id="2147483702" r:id="rId9"/>
    <p:sldLayoutId id="2147483655" r:id="rId10"/>
    <p:sldLayoutId id="2147483658" r:id="rId11"/>
    <p:sldLayoutId id="2147483662" r:id="rId12"/>
    <p:sldLayoutId id="2147483704" r:id="rId13"/>
  </p:sldLayoutIdLst>
  <p:hf hdr="0" ftr="0" dt="0"/>
  <p:txStyles>
    <p:titleStyle>
      <a:lvl1pPr algn="l" defTabSz="914400" rtl="0" eaLnBrk="1" latinLnBrk="0" hangingPunct="1">
        <a:lnSpc>
          <a:spcPct val="90000"/>
        </a:lnSpc>
        <a:spcBef>
          <a:spcPct val="0"/>
        </a:spcBef>
        <a:buNone/>
        <a:defRPr sz="4400" b="1" kern="1200">
          <a:solidFill>
            <a:srgbClr val="003087"/>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7620AFCD-4C7A-490F-B4EC-1E8A313F49F9}"/>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l="7951" t="11802" r="75174" b="3720"/>
          <a:stretch/>
        </p:blipFill>
        <p:spPr>
          <a:xfrm>
            <a:off x="1" y="0"/>
            <a:ext cx="2209799" cy="6858000"/>
          </a:xfrm>
          <a:prstGeom prst="rect">
            <a:avLst/>
          </a:prstGeom>
          <a:ln>
            <a:noFill/>
          </a:ln>
        </p:spPr>
      </p:pic>
      <p:sp>
        <p:nvSpPr>
          <p:cNvPr id="8" name="Pentagon 9" title="&quot;&quot;">
            <a:extLst>
              <a:ext uri="{FF2B5EF4-FFF2-40B4-BE49-F238E27FC236}">
                <a16:creationId xmlns:a16="http://schemas.microsoft.com/office/drawing/2014/main" id="{28070A9E-BB8B-4EB5-A97A-72B95557EE0B}"/>
              </a:ext>
            </a:extLst>
          </p:cNvPr>
          <p:cNvSpPr/>
          <p:nvPr userDrawn="1"/>
        </p:nvSpPr>
        <p:spPr>
          <a:xfrm>
            <a:off x="196066" y="1684927"/>
            <a:ext cx="11157734"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cxnSp>
        <p:nvCxnSpPr>
          <p:cNvPr id="9" name="Straight Connector 22" title="&quot; &quot;">
            <a:extLst>
              <a:ext uri="{FF2B5EF4-FFF2-40B4-BE49-F238E27FC236}">
                <a16:creationId xmlns:a16="http://schemas.microsoft.com/office/drawing/2014/main" id="{3868AE59-EB1E-4C7C-9634-491E3BC80F71}"/>
              </a:ext>
            </a:extLst>
          </p:cNvPr>
          <p:cNvCxnSpPr>
            <a:cxnSpLocks noChangeShapeType="1"/>
          </p:cNvCxnSpPr>
          <p:nvPr userDrawn="1"/>
        </p:nvCxnSpPr>
        <p:spPr bwMode="auto">
          <a:xfrm>
            <a:off x="1" y="6647575"/>
            <a:ext cx="2209799"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
        <p:nvSpPr>
          <p:cNvPr id="10" name="Rectangle 9" title="&quot;&quot;">
            <a:extLst>
              <a:ext uri="{FF2B5EF4-FFF2-40B4-BE49-F238E27FC236}">
                <a16:creationId xmlns:a16="http://schemas.microsoft.com/office/drawing/2014/main" id="{4D4A2005-8354-4C11-9408-7FFA3C38C317}"/>
              </a:ext>
            </a:extLst>
          </p:cNvPr>
          <p:cNvSpPr/>
          <p:nvPr userDrawn="1"/>
        </p:nvSpPr>
        <p:spPr>
          <a:xfrm>
            <a:off x="0" y="6647575"/>
            <a:ext cx="2209800" cy="210425"/>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6B789B8-5CE2-4A8E-A3CF-6573D397933D}"/>
              </a:ext>
            </a:extLst>
          </p:cNvPr>
          <p:cNvSpPr>
            <a:spLocks noGrp="1"/>
          </p:cNvSpPr>
          <p:nvPr>
            <p:ph type="title"/>
          </p:nvPr>
        </p:nvSpPr>
        <p:spPr>
          <a:xfrm>
            <a:off x="2397238" y="554902"/>
            <a:ext cx="8947935" cy="1325563"/>
          </a:xfrm>
          <a:prstGeom prst="rect">
            <a:avLst/>
          </a:prstGeom>
        </p:spPr>
        <p:txBody>
          <a:bodyPr vert="horz" lIns="91440" tIns="45720" rIns="91440" bIns="45720" rtlCol="0" anchor="ctr">
            <a:normAutofit/>
          </a:bodyPr>
          <a:lstStyle/>
          <a:p>
            <a:r>
              <a:rPr kumimoji="0" lang="en-US" sz="4000" b="1" i="0" u="none" strike="noStrike" kern="1200" cap="none" spc="0" normalizeH="0" baseline="0" noProof="0">
                <a:ln>
                  <a:noFill/>
                </a:ln>
                <a:solidFill>
                  <a:srgbClr val="003087"/>
                </a:solidFill>
                <a:effectLst/>
                <a:uLnTx/>
                <a:uFillTx/>
                <a:latin typeface="Calibri" panose="020F0502020204030204"/>
                <a:ea typeface="+mj-ea"/>
                <a:cs typeface="+mj-cs"/>
              </a:rPr>
              <a:t>Click to edit Master title style</a:t>
            </a:r>
            <a:endParaRPr lang="en-US"/>
          </a:p>
        </p:txBody>
      </p:sp>
      <p:sp>
        <p:nvSpPr>
          <p:cNvPr id="3" name="Text Placeholder 2">
            <a:extLst>
              <a:ext uri="{FF2B5EF4-FFF2-40B4-BE49-F238E27FC236}">
                <a16:creationId xmlns:a16="http://schemas.microsoft.com/office/drawing/2014/main" id="{80BE2A73-A47F-4628-B24D-71BF9CA2E7DF}"/>
              </a:ext>
            </a:extLst>
          </p:cNvPr>
          <p:cNvSpPr>
            <a:spLocks noGrp="1"/>
          </p:cNvSpPr>
          <p:nvPr>
            <p:ph type="body" idx="1"/>
          </p:nvPr>
        </p:nvSpPr>
        <p:spPr>
          <a:xfrm>
            <a:off x="2405864" y="2236741"/>
            <a:ext cx="8452658" cy="379952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title="Texas Department of State Health Services logo">
            <a:extLst>
              <a:ext uri="{FF2B5EF4-FFF2-40B4-BE49-F238E27FC236}">
                <a16:creationId xmlns:a16="http://schemas.microsoft.com/office/drawing/2014/main" id="{25AFC768-FDBA-4F71-84A8-646DFECB7BF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05604" y="5289192"/>
            <a:ext cx="1598591" cy="1147959"/>
          </a:xfrm>
          <a:prstGeom prst="rect">
            <a:avLst/>
          </a:prstGeom>
        </p:spPr>
      </p:pic>
      <p:sp>
        <p:nvSpPr>
          <p:cNvPr id="14" name="Slide Number Placeholder 13">
            <a:extLst>
              <a:ext uri="{FF2B5EF4-FFF2-40B4-BE49-F238E27FC236}">
                <a16:creationId xmlns:a16="http://schemas.microsoft.com/office/drawing/2014/main" id="{258A82E9-29F0-4669-AE6A-42B92398A5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1B6698-EAFE-4EF4-8E59-4E345DB88409}" type="slidenum">
              <a:rPr lang="en-US" smtClean="0"/>
              <a:t>‹#›</a:t>
            </a:fld>
            <a:endParaRPr lang="en-US"/>
          </a:p>
        </p:txBody>
      </p:sp>
    </p:spTree>
    <p:extLst>
      <p:ext uri="{BB962C8B-B14F-4D97-AF65-F5344CB8AC3E}">
        <p14:creationId xmlns:p14="http://schemas.microsoft.com/office/powerpoint/2010/main" val="2313362923"/>
      </p:ext>
    </p:extLst>
  </p:cSld>
  <p:clrMap bg1="lt1" tx1="dk1" bg2="lt2" tx2="dk2" accent1="accent1" accent2="accent2" accent3="accent3" accent4="accent4" accent5="accent5" accent6="accent6" hlink="hlink" folHlink="folHlink"/>
  <p:sldLayoutIdLst>
    <p:sldLayoutId id="2147483688" r:id="rId1"/>
    <p:sldLayoutId id="2147483690" r:id="rId2"/>
    <p:sldLayoutId id="2147483691" r:id="rId3"/>
    <p:sldLayoutId id="2147483692" r:id="rId4"/>
    <p:sldLayoutId id="2147483703" r:id="rId5"/>
    <p:sldLayoutId id="2147483693" r:id="rId6"/>
    <p:sldLayoutId id="2147483694" r:id="rId7"/>
    <p:sldLayoutId id="2147483695" r:id="rId8"/>
    <p:sldLayoutId id="2147483696" r:id="rId9"/>
  </p:sldLayoutIdLst>
  <p:hf hdr="0" ftr="0" dt="0"/>
  <p:txStyles>
    <p:titleStyle>
      <a:lvl1pPr algn="l" defTabSz="914400" rtl="0" eaLnBrk="1" latinLnBrk="0" hangingPunct="1">
        <a:lnSpc>
          <a:spcPct val="90000"/>
        </a:lnSpc>
        <a:spcBef>
          <a:spcPct val="0"/>
        </a:spcBef>
        <a:buNone/>
        <a:defRPr sz="4400" b="0" kern="1200">
          <a:solidFill>
            <a:srgbClr val="003087"/>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2F2F2"/>
        </a:solidFill>
        <a:effectLst/>
      </p:bgPr>
    </p:bg>
    <p:spTree>
      <p:nvGrpSpPr>
        <p:cNvPr id="1" name=""/>
        <p:cNvGrpSpPr/>
        <p:nvPr/>
      </p:nvGrpSpPr>
      <p:grpSpPr>
        <a:xfrm>
          <a:off x="0" y="0"/>
          <a:ext cx="0" cy="0"/>
          <a:chOff x="0" y="0"/>
          <a:chExt cx="0" cy="0"/>
        </a:xfrm>
      </p:grpSpPr>
      <p:sp>
        <p:nvSpPr>
          <p:cNvPr id="7" name="Rectangle 6" title="&quot;&quot;">
            <a:extLst>
              <a:ext uri="{FF2B5EF4-FFF2-40B4-BE49-F238E27FC236}">
                <a16:creationId xmlns:a16="http://schemas.microsoft.com/office/drawing/2014/main" id="{48752905-4F9E-4308-9D7D-79136CE22E29}"/>
              </a:ext>
            </a:extLst>
          </p:cNvPr>
          <p:cNvSpPr/>
          <p:nvPr userDrawn="1"/>
        </p:nvSpPr>
        <p:spPr>
          <a:xfrm>
            <a:off x="0" y="-24702"/>
            <a:ext cx="12192001" cy="8986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12" title="&quot;&quot;">
            <a:extLst>
              <a:ext uri="{FF2B5EF4-FFF2-40B4-BE49-F238E27FC236}">
                <a16:creationId xmlns:a16="http://schemas.microsoft.com/office/drawing/2014/main" id="{26D6B718-8D13-46EE-A2EA-3EC07DCA572F}"/>
              </a:ext>
            </a:extLst>
          </p:cNvPr>
          <p:cNvSpPr/>
          <p:nvPr userDrawn="1"/>
        </p:nvSpPr>
        <p:spPr>
          <a:xfrm>
            <a:off x="6480961" y="513145"/>
            <a:ext cx="5711040" cy="743040"/>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
        <p:nvSpPr>
          <p:cNvPr id="9" name="Pentagon 13" title="&quot;&quot;">
            <a:extLst>
              <a:ext uri="{FF2B5EF4-FFF2-40B4-BE49-F238E27FC236}">
                <a16:creationId xmlns:a16="http://schemas.microsoft.com/office/drawing/2014/main" id="{ED62EF45-C9C0-4413-81FE-899E260FD808}"/>
              </a:ext>
            </a:extLst>
          </p:cNvPr>
          <p:cNvSpPr/>
          <p:nvPr userDrawn="1"/>
        </p:nvSpPr>
        <p:spPr>
          <a:xfrm>
            <a:off x="0" y="365125"/>
            <a:ext cx="9481334" cy="1039080"/>
          </a:xfrm>
          <a:prstGeom prst="homePlate">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pic>
        <p:nvPicPr>
          <p:cNvPr id="11" name="Picture 10" title="&quot;&quot;">
            <a:extLst>
              <a:ext uri="{FF2B5EF4-FFF2-40B4-BE49-F238E27FC236}">
                <a16:creationId xmlns:a16="http://schemas.microsoft.com/office/drawing/2014/main" id="{53B8FF7F-B71D-4E67-925E-01F7866EB63E}"/>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t="89614" b="8157"/>
          <a:stretch/>
        </p:blipFill>
        <p:spPr>
          <a:xfrm>
            <a:off x="0" y="6677025"/>
            <a:ext cx="12192000" cy="180975"/>
          </a:xfrm>
          <a:prstGeom prst="rect">
            <a:avLst/>
          </a:prstGeom>
          <a:ln>
            <a:noFill/>
          </a:ln>
        </p:spPr>
      </p:pic>
      <p:sp>
        <p:nvSpPr>
          <p:cNvPr id="2" name="Title Placeholder 1">
            <a:extLst>
              <a:ext uri="{FF2B5EF4-FFF2-40B4-BE49-F238E27FC236}">
                <a16:creationId xmlns:a16="http://schemas.microsoft.com/office/drawing/2014/main" id="{5D2D2514-FF0E-43CF-9DEC-E8FFEC1363A7}"/>
              </a:ext>
            </a:extLst>
          </p:cNvPr>
          <p:cNvSpPr>
            <a:spLocks noGrp="1"/>
          </p:cNvSpPr>
          <p:nvPr>
            <p:ph type="title"/>
          </p:nvPr>
        </p:nvSpPr>
        <p:spPr>
          <a:xfrm>
            <a:off x="234353" y="25426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43C64B-EE6C-49CE-AC9C-4EF026EBE3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43558-8669-4E59-AFD4-2D647B0279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C21AD61A-3E46-4A91-9409-1DF22E3CDD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5899FE-B918-439A-8725-B7C5440198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6B54E4-5A71-4511-84E9-33A1CA2A9EE3}" type="slidenum">
              <a:rPr lang="en-US" smtClean="0"/>
              <a:t>‹#›</a:t>
            </a:fld>
            <a:endParaRPr lang="en-US"/>
          </a:p>
        </p:txBody>
      </p:sp>
      <p:cxnSp>
        <p:nvCxnSpPr>
          <p:cNvPr id="10" name="Straight Connector 22" title="&quot; &quot;">
            <a:extLst>
              <a:ext uri="{FF2B5EF4-FFF2-40B4-BE49-F238E27FC236}">
                <a16:creationId xmlns:a16="http://schemas.microsoft.com/office/drawing/2014/main" id="{6E5C70A8-3EE5-4D69-8AA3-93C6F7056F47}"/>
              </a:ext>
            </a:extLst>
          </p:cNvPr>
          <p:cNvCxnSpPr>
            <a:cxnSpLocks noChangeShapeType="1"/>
          </p:cNvCxnSpPr>
          <p:nvPr userDrawn="1"/>
        </p:nvCxnSpPr>
        <p:spPr bwMode="auto">
          <a:xfrm>
            <a:off x="-1" y="6659554"/>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1796791"/>
      </p:ext>
    </p:extLst>
  </p:cSld>
  <p:clrMap bg1="lt1" tx1="dk1" bg2="lt2" tx2="dk2" accent1="accent1" accent2="accent2" accent3="accent3" accent4="accent4" accent5="accent5" accent6="accent6" hlink="hlink" folHlink="folHlink"/>
  <p:sldLayoutIdLst>
    <p:sldLayoutId id="2147483677" r:id="rId1"/>
    <p:sldLayoutId id="2147483685" r:id="rId2"/>
    <p:sldLayoutId id="2147483679" r:id="rId3"/>
    <p:sldLayoutId id="2147483680" r:id="rId4"/>
    <p:sldLayoutId id="2147483681" r:id="rId5"/>
    <p:sldLayoutId id="2147483682" r:id="rId6"/>
    <p:sldLayoutId id="2147483683" r:id="rId7"/>
    <p:sldLayoutId id="2147483684" r:id="rId8"/>
  </p:sldLayoutIdLst>
  <p:hf hdr="0" ftr="0" dt="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7" name="Rectangle 6" title="&quot;&quot;">
            <a:extLst>
              <a:ext uri="{FF2B5EF4-FFF2-40B4-BE49-F238E27FC236}">
                <a16:creationId xmlns:a16="http://schemas.microsoft.com/office/drawing/2014/main" id="{48752905-4F9E-4308-9D7D-79136CE22E29}"/>
              </a:ext>
            </a:extLst>
          </p:cNvPr>
          <p:cNvSpPr/>
          <p:nvPr userDrawn="1"/>
        </p:nvSpPr>
        <p:spPr>
          <a:xfrm>
            <a:off x="0" y="-24702"/>
            <a:ext cx="12192001" cy="8986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12" title="&quot;&quot;">
            <a:extLst>
              <a:ext uri="{FF2B5EF4-FFF2-40B4-BE49-F238E27FC236}">
                <a16:creationId xmlns:a16="http://schemas.microsoft.com/office/drawing/2014/main" id="{26D6B718-8D13-46EE-A2EA-3EC07DCA572F}"/>
              </a:ext>
            </a:extLst>
          </p:cNvPr>
          <p:cNvSpPr/>
          <p:nvPr userDrawn="1"/>
        </p:nvSpPr>
        <p:spPr>
          <a:xfrm>
            <a:off x="6480961" y="513145"/>
            <a:ext cx="5711040" cy="743040"/>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
        <p:nvSpPr>
          <p:cNvPr id="9" name="Pentagon 13" title="&quot;&quot;">
            <a:extLst>
              <a:ext uri="{FF2B5EF4-FFF2-40B4-BE49-F238E27FC236}">
                <a16:creationId xmlns:a16="http://schemas.microsoft.com/office/drawing/2014/main" id="{ED62EF45-C9C0-4413-81FE-899E260FD808}"/>
              </a:ext>
            </a:extLst>
          </p:cNvPr>
          <p:cNvSpPr/>
          <p:nvPr userDrawn="1"/>
        </p:nvSpPr>
        <p:spPr>
          <a:xfrm>
            <a:off x="0" y="365125"/>
            <a:ext cx="9481334" cy="1039080"/>
          </a:xfrm>
          <a:prstGeom prst="homePlate">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pic>
        <p:nvPicPr>
          <p:cNvPr id="11" name="Picture 10" title="&quot;&quot;">
            <a:extLst>
              <a:ext uri="{FF2B5EF4-FFF2-40B4-BE49-F238E27FC236}">
                <a16:creationId xmlns:a16="http://schemas.microsoft.com/office/drawing/2014/main" id="{53B8FF7F-B71D-4E67-925E-01F7866EB63E}"/>
              </a:ext>
            </a:extLst>
          </p:cNvPr>
          <p:cNvPicPr>
            <a:picLocks noChangeAspect="1"/>
          </p:cNvPicPr>
          <p:nvPr userDrawn="1"/>
        </p:nvPicPr>
        <p:blipFill rotWithShape="1">
          <a:blip r:embed="rId12">
            <a:extLst>
              <a:ext uri="{28A0092B-C50C-407E-A947-70E740481C1C}">
                <a14:useLocalDpi xmlns:a14="http://schemas.microsoft.com/office/drawing/2010/main" val="0"/>
              </a:ext>
            </a:extLst>
          </a:blip>
          <a:srcRect t="89614" b="8157"/>
          <a:stretch/>
        </p:blipFill>
        <p:spPr>
          <a:xfrm>
            <a:off x="0" y="6677025"/>
            <a:ext cx="12192000" cy="180975"/>
          </a:xfrm>
          <a:prstGeom prst="rect">
            <a:avLst/>
          </a:prstGeom>
          <a:ln>
            <a:noFill/>
          </a:ln>
        </p:spPr>
      </p:pic>
      <p:sp>
        <p:nvSpPr>
          <p:cNvPr id="2" name="Title Placeholder 1">
            <a:extLst>
              <a:ext uri="{FF2B5EF4-FFF2-40B4-BE49-F238E27FC236}">
                <a16:creationId xmlns:a16="http://schemas.microsoft.com/office/drawing/2014/main" id="{5D2D2514-FF0E-43CF-9DEC-E8FFEC1363A7}"/>
              </a:ext>
            </a:extLst>
          </p:cNvPr>
          <p:cNvSpPr>
            <a:spLocks noGrp="1"/>
          </p:cNvSpPr>
          <p:nvPr>
            <p:ph type="title"/>
          </p:nvPr>
        </p:nvSpPr>
        <p:spPr>
          <a:xfrm>
            <a:off x="234353" y="25426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43C64B-EE6C-49CE-AC9C-4EF026EBE3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43558-8669-4E59-AFD4-2D647B0279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C21AD61A-3E46-4A91-9409-1DF22E3CDD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5899FE-B918-439A-8725-B7C5440198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6B54E4-5A71-4511-84E9-33A1CA2A9EE3}" type="slidenum">
              <a:rPr lang="en-US" smtClean="0"/>
              <a:t>‹#›</a:t>
            </a:fld>
            <a:endParaRPr lang="en-US"/>
          </a:p>
        </p:txBody>
      </p:sp>
      <p:cxnSp>
        <p:nvCxnSpPr>
          <p:cNvPr id="10" name="Straight Connector 22" title="&quot; &quot;">
            <a:extLst>
              <a:ext uri="{FF2B5EF4-FFF2-40B4-BE49-F238E27FC236}">
                <a16:creationId xmlns:a16="http://schemas.microsoft.com/office/drawing/2014/main" id="{6E5C70A8-3EE5-4D69-8AA3-93C6F7056F47}"/>
              </a:ext>
            </a:extLst>
          </p:cNvPr>
          <p:cNvCxnSpPr>
            <a:cxnSpLocks noChangeShapeType="1"/>
          </p:cNvCxnSpPr>
          <p:nvPr userDrawn="1"/>
        </p:nvCxnSpPr>
        <p:spPr bwMode="auto">
          <a:xfrm>
            <a:off x="-1" y="6659554"/>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48315288"/>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Lst>
  <p:hf hdr="0" ftr="0" dt="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7" name="Rectangle 6" title="&quot;&quot;">
            <a:extLst>
              <a:ext uri="{FF2B5EF4-FFF2-40B4-BE49-F238E27FC236}">
                <a16:creationId xmlns:a16="http://schemas.microsoft.com/office/drawing/2014/main" id="{48752905-4F9E-4308-9D7D-79136CE22E29}"/>
              </a:ext>
            </a:extLst>
          </p:cNvPr>
          <p:cNvSpPr/>
          <p:nvPr userDrawn="1"/>
        </p:nvSpPr>
        <p:spPr>
          <a:xfrm>
            <a:off x="0" y="-24702"/>
            <a:ext cx="12192001" cy="89861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entagon 12" title="&quot;&quot;">
            <a:extLst>
              <a:ext uri="{FF2B5EF4-FFF2-40B4-BE49-F238E27FC236}">
                <a16:creationId xmlns:a16="http://schemas.microsoft.com/office/drawing/2014/main" id="{26D6B718-8D13-46EE-A2EA-3EC07DCA572F}"/>
              </a:ext>
            </a:extLst>
          </p:cNvPr>
          <p:cNvSpPr/>
          <p:nvPr userDrawn="1"/>
        </p:nvSpPr>
        <p:spPr>
          <a:xfrm>
            <a:off x="6480961" y="513145"/>
            <a:ext cx="5711040" cy="743040"/>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sp>
        <p:nvSpPr>
          <p:cNvPr id="9" name="Pentagon 13" title="&quot;&quot;">
            <a:extLst>
              <a:ext uri="{FF2B5EF4-FFF2-40B4-BE49-F238E27FC236}">
                <a16:creationId xmlns:a16="http://schemas.microsoft.com/office/drawing/2014/main" id="{ED62EF45-C9C0-4413-81FE-899E260FD808}"/>
              </a:ext>
            </a:extLst>
          </p:cNvPr>
          <p:cNvSpPr/>
          <p:nvPr userDrawn="1"/>
        </p:nvSpPr>
        <p:spPr>
          <a:xfrm>
            <a:off x="0" y="365125"/>
            <a:ext cx="9481334" cy="1039080"/>
          </a:xfrm>
          <a:prstGeom prst="homePlate">
            <a:avLst/>
          </a:prstGeom>
          <a:solidFill>
            <a:srgbClr val="005CB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pic>
        <p:nvPicPr>
          <p:cNvPr id="11" name="Picture 10" title="&quot;&quot;">
            <a:extLst>
              <a:ext uri="{FF2B5EF4-FFF2-40B4-BE49-F238E27FC236}">
                <a16:creationId xmlns:a16="http://schemas.microsoft.com/office/drawing/2014/main" id="{53B8FF7F-B71D-4E67-925E-01F7866EB63E}"/>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t="89614" b="8157"/>
          <a:stretch/>
        </p:blipFill>
        <p:spPr>
          <a:xfrm>
            <a:off x="0" y="6677025"/>
            <a:ext cx="12192000" cy="180975"/>
          </a:xfrm>
          <a:prstGeom prst="rect">
            <a:avLst/>
          </a:prstGeom>
          <a:ln>
            <a:noFill/>
          </a:ln>
        </p:spPr>
      </p:pic>
      <p:sp>
        <p:nvSpPr>
          <p:cNvPr id="2" name="Title Placeholder 1">
            <a:extLst>
              <a:ext uri="{FF2B5EF4-FFF2-40B4-BE49-F238E27FC236}">
                <a16:creationId xmlns:a16="http://schemas.microsoft.com/office/drawing/2014/main" id="{5D2D2514-FF0E-43CF-9DEC-E8FFEC1363A7}"/>
              </a:ext>
            </a:extLst>
          </p:cNvPr>
          <p:cNvSpPr>
            <a:spLocks noGrp="1"/>
          </p:cNvSpPr>
          <p:nvPr>
            <p:ph type="title"/>
          </p:nvPr>
        </p:nvSpPr>
        <p:spPr>
          <a:xfrm>
            <a:off x="838200" y="21113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F43C64B-EE6C-49CE-AC9C-4EF026EBE3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643558-8669-4E59-AFD4-2D647B0279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C21AD61A-3E46-4A91-9409-1DF22E3CDD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5899FE-B918-439A-8725-B7C5440198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6B54E4-5A71-4511-84E9-33A1CA2A9EE3}" type="slidenum">
              <a:rPr lang="en-US" smtClean="0"/>
              <a:t>‹#›</a:t>
            </a:fld>
            <a:endParaRPr lang="en-US"/>
          </a:p>
        </p:txBody>
      </p:sp>
      <p:cxnSp>
        <p:nvCxnSpPr>
          <p:cNvPr id="10" name="Straight Connector 22" title="&quot; &quot;">
            <a:extLst>
              <a:ext uri="{FF2B5EF4-FFF2-40B4-BE49-F238E27FC236}">
                <a16:creationId xmlns:a16="http://schemas.microsoft.com/office/drawing/2014/main" id="{6E5C70A8-3EE5-4D69-8AA3-93C6F7056F47}"/>
              </a:ext>
            </a:extLst>
          </p:cNvPr>
          <p:cNvCxnSpPr>
            <a:cxnSpLocks noChangeShapeType="1"/>
          </p:cNvCxnSpPr>
          <p:nvPr userDrawn="1"/>
        </p:nvCxnSpPr>
        <p:spPr bwMode="auto">
          <a:xfrm>
            <a:off x="-1" y="6659554"/>
            <a:ext cx="12192000"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953572"/>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Lst>
  <p:hf hdr="0" ftr="0" dt="0"/>
  <p:txStyles>
    <p:titleStyle>
      <a:lvl1pPr algn="l" defTabSz="914400" rtl="0" eaLnBrk="1" latinLnBrk="0" hangingPunct="1">
        <a:lnSpc>
          <a:spcPct val="90000"/>
        </a:lnSpc>
        <a:spcBef>
          <a:spcPct val="0"/>
        </a:spcBef>
        <a:buNone/>
        <a:defRPr sz="44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911B21-97E4-2DE9-55A7-9395897527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6ADC45FD-E1FE-A684-5115-46FAE43086F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829D0D32-633F-5235-7346-198593EC5F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F8FB96F4-AA4D-EF53-FA56-A92401C0D8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8EDF30A-8742-A33E-6DAD-F9097FEEA8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8678997-E2BB-4402-8FE5-D3E1BCB9434D}" type="slidenum">
              <a:rPr lang="en-US" smtClean="0"/>
              <a:t>‹#›</a:t>
            </a:fld>
            <a:endParaRPr lang="en-US"/>
          </a:p>
        </p:txBody>
      </p:sp>
    </p:spTree>
    <p:extLst>
      <p:ext uri="{BB962C8B-B14F-4D97-AF65-F5344CB8AC3E}">
        <p14:creationId xmlns:p14="http://schemas.microsoft.com/office/powerpoint/2010/main" val="262987447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Lst>
  <p:hf hdr="0" ftr="0" dt="0"/>
  <p:txStyles>
    <p:titleStyle>
      <a:lvl1pPr algn="l" defTabSz="914400" rtl="0" eaLnBrk="1" latinLnBrk="0" hangingPunct="1">
        <a:lnSpc>
          <a:spcPct val="100000"/>
        </a:lnSpc>
        <a:spcBef>
          <a:spcPct val="0"/>
        </a:spcBef>
        <a:buNone/>
        <a:defRPr sz="4400" b="1" kern="1200">
          <a:solidFill>
            <a:srgbClr val="003087"/>
          </a:solidFill>
          <a:latin typeface="+mj-lt"/>
          <a:ea typeface="+mj-ea"/>
          <a:cs typeface="+mj-cs"/>
        </a:defRPr>
      </a:lvl1pPr>
    </p:titleStyle>
    <p:bodyStyle>
      <a:lvl1pPr marL="457200" indent="-228600" algn="l" defTabSz="914400" rtl="0" eaLnBrk="1" latinLnBrk="0" hangingPunct="1">
        <a:lnSpc>
          <a:spcPct val="100000"/>
        </a:lnSpc>
        <a:spcBef>
          <a:spcPts val="600"/>
        </a:spcBef>
        <a:spcAft>
          <a:spcPts val="600"/>
        </a:spcAft>
        <a:buSzPct val="100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SzPct val="85000"/>
        <a:buFont typeface="Wingdings 3" panose="05040102010807070707" pitchFamily="18" charset="2"/>
        <a:buChar char="}"/>
        <a:defRPr sz="2400" kern="1200">
          <a:solidFill>
            <a:schemeClr val="tx1"/>
          </a:solidFill>
          <a:latin typeface="+mn-lt"/>
          <a:ea typeface="+mn-ea"/>
          <a:cs typeface="+mn-cs"/>
        </a:defRPr>
      </a:lvl2pPr>
      <a:lvl3pPr marL="914400" indent="-228600" algn="l" defTabSz="914400" rtl="0" eaLnBrk="1" latinLnBrk="0" hangingPunct="1">
        <a:lnSpc>
          <a:spcPct val="100000"/>
        </a:lnSpc>
        <a:spcBef>
          <a:spcPts val="600"/>
        </a:spcBef>
        <a:spcAft>
          <a:spcPts val="600"/>
        </a:spcAft>
        <a:buSzPct val="85000"/>
        <a:buFont typeface="Aleo" panose="00000500000000000000" pitchFamily="2" charset="0"/>
        <a:buChar char="◊"/>
        <a:defRPr sz="24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7" name="Picture 6" title="&quot;&quot;">
            <a:extLst>
              <a:ext uri="{FF2B5EF4-FFF2-40B4-BE49-F238E27FC236}">
                <a16:creationId xmlns:a16="http://schemas.microsoft.com/office/drawing/2014/main" id="{7620AFCD-4C7A-490F-B4EC-1E8A313F49F9}"/>
              </a:ext>
            </a:extLst>
          </p:cNvPr>
          <p:cNvPicPr>
            <a:picLocks noChangeAspect="1"/>
          </p:cNvPicPr>
          <p:nvPr userDrawn="1"/>
        </p:nvPicPr>
        <p:blipFill rotWithShape="1">
          <a:blip r:embed="rId11">
            <a:extLst>
              <a:ext uri="{28A0092B-C50C-407E-A947-70E740481C1C}">
                <a14:useLocalDpi xmlns:a14="http://schemas.microsoft.com/office/drawing/2010/main" val="0"/>
              </a:ext>
            </a:extLst>
          </a:blip>
          <a:srcRect l="7951" t="11802" r="75174" b="3720"/>
          <a:stretch/>
        </p:blipFill>
        <p:spPr>
          <a:xfrm>
            <a:off x="1" y="0"/>
            <a:ext cx="2209799" cy="6858000"/>
          </a:xfrm>
          <a:prstGeom prst="rect">
            <a:avLst/>
          </a:prstGeom>
          <a:ln>
            <a:noFill/>
          </a:ln>
        </p:spPr>
      </p:pic>
      <p:sp>
        <p:nvSpPr>
          <p:cNvPr id="8" name="Pentagon 9" title="&quot;&quot;">
            <a:extLst>
              <a:ext uri="{FF2B5EF4-FFF2-40B4-BE49-F238E27FC236}">
                <a16:creationId xmlns:a16="http://schemas.microsoft.com/office/drawing/2014/main" id="{28070A9E-BB8B-4EB5-A97A-72B95557EE0B}"/>
              </a:ext>
            </a:extLst>
          </p:cNvPr>
          <p:cNvSpPr/>
          <p:nvPr userDrawn="1"/>
        </p:nvSpPr>
        <p:spPr>
          <a:xfrm>
            <a:off x="196066" y="1684927"/>
            <a:ext cx="11157734" cy="140698"/>
          </a:xfrm>
          <a:prstGeom prst="homePlate">
            <a:avLst/>
          </a:prstGeom>
          <a:solidFill>
            <a:srgbClr val="FFC6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6061" tIns="43031" rIns="86061" bIns="43031" numCol="1" spcCol="0" rtlCol="0" fromWordArt="0" anchor="ctr" anchorCtr="0" forceAA="0" compatLnSpc="1">
            <a:prstTxWarp prst="textNoShape">
              <a:avLst/>
            </a:prstTxWarp>
            <a:noAutofit/>
          </a:bodyPr>
          <a:lstStyle/>
          <a:p>
            <a:pPr algn="ctr"/>
            <a:endParaRPr lang="en-US" sz="2259" b="1">
              <a:solidFill>
                <a:schemeClr val="tx1"/>
              </a:solidFill>
            </a:endParaRPr>
          </a:p>
        </p:txBody>
      </p:sp>
      <p:cxnSp>
        <p:nvCxnSpPr>
          <p:cNvPr id="9" name="Straight Connector 22" title="&quot; &quot;">
            <a:extLst>
              <a:ext uri="{FF2B5EF4-FFF2-40B4-BE49-F238E27FC236}">
                <a16:creationId xmlns:a16="http://schemas.microsoft.com/office/drawing/2014/main" id="{3868AE59-EB1E-4C7C-9634-491E3BC80F71}"/>
              </a:ext>
            </a:extLst>
          </p:cNvPr>
          <p:cNvCxnSpPr>
            <a:cxnSpLocks noChangeShapeType="1"/>
          </p:cNvCxnSpPr>
          <p:nvPr userDrawn="1"/>
        </p:nvCxnSpPr>
        <p:spPr bwMode="auto">
          <a:xfrm>
            <a:off x="1" y="6647575"/>
            <a:ext cx="2209799" cy="0"/>
          </a:xfrm>
          <a:prstGeom prst="line">
            <a:avLst/>
          </a:prstGeom>
          <a:ln w="38100">
            <a:solidFill>
              <a:srgbClr val="FFC600"/>
            </a:solidFill>
            <a:headEnd/>
            <a:tailEnd/>
          </a:ln>
          <a:effectLst/>
        </p:spPr>
        <p:style>
          <a:lnRef idx="2">
            <a:schemeClr val="accent1"/>
          </a:lnRef>
          <a:fillRef idx="0">
            <a:schemeClr val="accent1"/>
          </a:fillRef>
          <a:effectRef idx="1">
            <a:schemeClr val="accent1"/>
          </a:effectRef>
          <a:fontRef idx="minor">
            <a:schemeClr val="tx1"/>
          </a:fontRef>
        </p:style>
      </p:cxnSp>
      <p:sp>
        <p:nvSpPr>
          <p:cNvPr id="10" name="Rectangle 9" title="&quot;&quot;">
            <a:extLst>
              <a:ext uri="{FF2B5EF4-FFF2-40B4-BE49-F238E27FC236}">
                <a16:creationId xmlns:a16="http://schemas.microsoft.com/office/drawing/2014/main" id="{4D4A2005-8354-4C11-9408-7FFA3C38C317}"/>
              </a:ext>
            </a:extLst>
          </p:cNvPr>
          <p:cNvSpPr/>
          <p:nvPr userDrawn="1"/>
        </p:nvSpPr>
        <p:spPr>
          <a:xfrm>
            <a:off x="0" y="6647575"/>
            <a:ext cx="2209800" cy="210425"/>
          </a:xfrm>
          <a:prstGeom prst="rect">
            <a:avLst/>
          </a:prstGeom>
          <a:solidFill>
            <a:srgbClr val="0030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6B789B8-5CE2-4A8E-A3CF-6573D397933D}"/>
              </a:ext>
            </a:extLst>
          </p:cNvPr>
          <p:cNvSpPr>
            <a:spLocks noGrp="1"/>
          </p:cNvSpPr>
          <p:nvPr>
            <p:ph type="title"/>
          </p:nvPr>
        </p:nvSpPr>
        <p:spPr>
          <a:xfrm>
            <a:off x="2397238" y="554902"/>
            <a:ext cx="8947935" cy="1325563"/>
          </a:xfrm>
          <a:prstGeom prst="rect">
            <a:avLst/>
          </a:prstGeom>
        </p:spPr>
        <p:txBody>
          <a:bodyPr vert="horz" lIns="91440" tIns="45720" rIns="91440" bIns="45720" rtlCol="0" anchor="ctr">
            <a:normAutofit/>
          </a:bodyPr>
          <a:lstStyle/>
          <a:p>
            <a:r>
              <a:rPr kumimoji="0" lang="en-US" sz="4000" b="1" i="0" u="none" strike="noStrike" kern="1200" cap="none" spc="0" normalizeH="0" baseline="0" noProof="0">
                <a:ln>
                  <a:noFill/>
                </a:ln>
                <a:solidFill>
                  <a:srgbClr val="003087"/>
                </a:solidFill>
                <a:effectLst/>
                <a:uLnTx/>
                <a:uFillTx/>
                <a:latin typeface="Calibri" panose="020F0502020204030204"/>
                <a:ea typeface="+mj-ea"/>
                <a:cs typeface="+mj-cs"/>
              </a:rPr>
              <a:t>Click to edit Master title style</a:t>
            </a:r>
            <a:endParaRPr lang="en-US"/>
          </a:p>
        </p:txBody>
      </p:sp>
      <p:sp>
        <p:nvSpPr>
          <p:cNvPr id="3" name="Text Placeholder 2">
            <a:extLst>
              <a:ext uri="{FF2B5EF4-FFF2-40B4-BE49-F238E27FC236}">
                <a16:creationId xmlns:a16="http://schemas.microsoft.com/office/drawing/2014/main" id="{80BE2A73-A47F-4628-B24D-71BF9CA2E7DF}"/>
              </a:ext>
            </a:extLst>
          </p:cNvPr>
          <p:cNvSpPr>
            <a:spLocks noGrp="1"/>
          </p:cNvSpPr>
          <p:nvPr>
            <p:ph type="body" idx="1"/>
          </p:nvPr>
        </p:nvSpPr>
        <p:spPr>
          <a:xfrm>
            <a:off x="2405864" y="2236741"/>
            <a:ext cx="8452658" cy="379952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title="Texas Department of State Health Services logo">
            <a:extLst>
              <a:ext uri="{FF2B5EF4-FFF2-40B4-BE49-F238E27FC236}">
                <a16:creationId xmlns:a16="http://schemas.microsoft.com/office/drawing/2014/main" id="{25AFC768-FDBA-4F71-84A8-646DFECB7BF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305604" y="5289192"/>
            <a:ext cx="1598591" cy="1147959"/>
          </a:xfrm>
          <a:prstGeom prst="rect">
            <a:avLst/>
          </a:prstGeom>
        </p:spPr>
      </p:pic>
      <p:sp>
        <p:nvSpPr>
          <p:cNvPr id="14" name="Slide Number Placeholder 13">
            <a:extLst>
              <a:ext uri="{FF2B5EF4-FFF2-40B4-BE49-F238E27FC236}">
                <a16:creationId xmlns:a16="http://schemas.microsoft.com/office/drawing/2014/main" id="{258A82E9-29F0-4669-AE6A-42B92398A5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1B6698-EAFE-4EF4-8E59-4E345DB88409}" type="slidenum">
              <a:rPr lang="en-US" smtClean="0"/>
              <a:t>‹#›</a:t>
            </a:fld>
            <a:endParaRPr lang="en-US"/>
          </a:p>
        </p:txBody>
      </p:sp>
    </p:spTree>
    <p:extLst>
      <p:ext uri="{BB962C8B-B14F-4D97-AF65-F5344CB8AC3E}">
        <p14:creationId xmlns:p14="http://schemas.microsoft.com/office/powerpoint/2010/main" val="1527800319"/>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Lst>
  <p:hf hdr="0" ftr="0" dt="0"/>
  <p:txStyles>
    <p:titleStyle>
      <a:lvl1pPr algn="l" defTabSz="914400" rtl="0" eaLnBrk="1" latinLnBrk="0" hangingPunct="1">
        <a:lnSpc>
          <a:spcPct val="90000"/>
        </a:lnSpc>
        <a:spcBef>
          <a:spcPct val="0"/>
        </a:spcBef>
        <a:buNone/>
        <a:defRPr sz="4400" b="0" kern="1200">
          <a:solidFill>
            <a:srgbClr val="003087"/>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ebola/situation-summary/index.html" TargetMode="External"/><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hyperlink" Target="https://www.cdc.gov/ebola/situation-summary/index.html" TargetMode="External"/><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cdc.gov/ebola/situation-summary/index.html" TargetMode="Externa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hyperlink" Target="https://wwwnc.cdc.gov/travel/notices/level2/ebola-drc-uganda" TargetMode="External"/><Relationship Id="rId2" Type="http://schemas.openxmlformats.org/officeDocument/2006/relationships/hyperlink" Target="https://wwwnc.cdc.gov/travel/notices/level4/ebola-drc-provinces" TargetMode="External"/><Relationship Id="rId1" Type="http://schemas.openxmlformats.org/officeDocument/2006/relationships/slideLayout" Target="../slideLayouts/slideLayout31.xml"/><Relationship Id="rId4" Type="http://schemas.openxmlformats.org/officeDocument/2006/relationships/hyperlink" Target="https://www.cdc.gov/ebola/situation-summary/index.html"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dshs.texas.gov/high-consequence-infectious-diseases/ebola" TargetMode="External"/><Relationship Id="rId2" Type="http://schemas.openxmlformats.org/officeDocument/2006/relationships/hyperlink" Target="https://www.dshs.texas.gov/news-alerts/health-advisory-ebola-disease-outbreak-democratic-republic-congo-and-uganda" TargetMode="Externa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 TargetMode="External"/><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hyperlink" Target="https://www.aphis.usda.gov/livestock-poultry-disease/cattle/ticks/screwworm/new-world-screwworm-photo-galler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hyperlink" Target="https://www.cdc.gov/new-world-screwworm/situation-summary/index.html" TargetMode="External"/><Relationship Id="rId2" Type="http://schemas.openxmlformats.org/officeDocument/2006/relationships/notesSlide" Target="../notesSlides/notesSlide5.xml"/><Relationship Id="rId1" Type="http://schemas.openxmlformats.org/officeDocument/2006/relationships/slideLayout" Target="../slideLayouts/slideLayout50.xml"/><Relationship Id="rId4" Type="http://schemas.openxmlformats.org/officeDocument/2006/relationships/hyperlink" Target="https://www.aphis.usda.gov/animals/animal-health/livestock-and-poultry-disease/current-status/us-confirmed-cases-new-worl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2.xml"/><Relationship Id="rId4" Type="http://schemas.openxmlformats.org/officeDocument/2006/relationships/hyperlink" Target="https://www.aphis.usda.gov/animals/animal-health/livestock-and-poultry-disease/current-status/us-confirmed-cases-new-world"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dshs.texas.gov/sites/default/files/LIDS-Zoonosis/NWS/resources/animal-control-how-to-report-pocket-version.zip" TargetMode="External"/><Relationship Id="rId3" Type="http://schemas.openxmlformats.org/officeDocument/2006/relationships/hyperlink" Target="https://www.dshs.texas.gov/notifiable-conditions/zoonosis-control/zoonosis-control-diseases-and-conditions/new-world-screwworm" TargetMode="External"/><Relationship Id="rId7" Type="http://schemas.openxmlformats.org/officeDocument/2006/relationships/hyperlink" Target="https://www.dshs.texas.gov/sites/default/files/LIDS-Zoonosis/NWS/resources/animal-control-how-to-report-nws.pdf" TargetMode="External"/><Relationship Id="rId2" Type="http://schemas.openxmlformats.org/officeDocument/2006/relationships/notesSlide" Target="../notesSlides/notesSlide7.xml"/><Relationship Id="rId1" Type="http://schemas.openxmlformats.org/officeDocument/2006/relationships/slideLayout" Target="../slideLayouts/slideLayout50.xml"/><Relationship Id="rId6" Type="http://schemas.openxmlformats.org/officeDocument/2006/relationships/hyperlink" Target="https://www.dshs.texas.gov/sites/default/files/LIDS-Zoonosis/NWS/resources/local-health-departments-how-to-report-nws.zip" TargetMode="External"/><Relationship Id="rId5" Type="http://schemas.openxmlformats.org/officeDocument/2006/relationships/hyperlink" Target="https://www.dshs.texas.gov/notifiable-conditions/zoonosis-control/zoonosis-control-diseases-and-conditions/new-world-screwworm/new-world-screwworm-communications-toolkit" TargetMode="External"/><Relationship Id="rId4" Type="http://schemas.openxmlformats.org/officeDocument/2006/relationships/hyperlink" Target="https://www.dshs.texas.gov/notifiable-conditions/zoonosis-control/zoonosis-control-diseases-and-conditions/new-world-screwworm/new-world-screwworm-information-healthcare-providers" TargetMode="External"/><Relationship Id="rId9" Type="http://schemas.openxmlformats.org/officeDocument/2006/relationships/hyperlink" Target="https://www.dshs.texas.gov/sites/default/files/LIDS-LAB-Tests/new-world-screwworm-onepager.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dshs.texas.gov/notifiable-conditions/zoonosis-control/zoonosis-control-diseases-and-conditions/new-world-screwworm#providers" TargetMode="External"/><Relationship Id="rId2" Type="http://schemas.openxmlformats.org/officeDocument/2006/relationships/notesSlide" Target="../notesSlides/notesSlide8.xml"/><Relationship Id="rId1" Type="http://schemas.openxmlformats.org/officeDocument/2006/relationships/slideLayout" Target="../slideLayouts/slideLayout62.xml"/><Relationship Id="rId5" Type="http://schemas.openxmlformats.org/officeDocument/2006/relationships/image" Target="../media/image22.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hyperlink" Target="https://www.cdc.gov/measles/data-research/index.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cdc.gov/measles/data-research/index.html#cdc_data_surveillance_section_10-measles-cases-in-2026" TargetMode="External"/><Relationship Id="rId1" Type="http://schemas.openxmlformats.org/officeDocument/2006/relationships/slideLayout" Target="../slideLayouts/slideLayout31.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dshs.texas.gov/vaccine-preventable-diseases/vaccine-preventable-disease-conditions/measles-rubeola/measles-rubeola/measles-rubeola-data" TargetMode="External"/><Relationship Id="rId1" Type="http://schemas.openxmlformats.org/officeDocument/2006/relationships/slideLayout" Target="../slideLayouts/slideLayout31.xml"/><Relationship Id="rId5" Type="http://schemas.openxmlformats.org/officeDocument/2006/relationships/image" Target="../media/image28.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3" Type="http://schemas.openxmlformats.org/officeDocument/2006/relationships/hyperlink" Target="https://www.cdc.gov/han/php/notices/han00531.html" TargetMode="External"/><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cdc.gov/cyclosporiasis/php/surveillance/index.html#cdc_generic_section_6-resources" TargetMode="External"/><Relationship Id="rId1" Type="http://schemas.openxmlformats.org/officeDocument/2006/relationships/slideLayout" Target="../slideLayouts/slideLayout2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9FB2D-65D2-44DC-8838-45073EA02050}"/>
              </a:ext>
            </a:extLst>
          </p:cNvPr>
          <p:cNvSpPr>
            <a:spLocks noGrp="1"/>
          </p:cNvSpPr>
          <p:nvPr>
            <p:ph type="title"/>
          </p:nvPr>
        </p:nvSpPr>
        <p:spPr/>
        <p:txBody>
          <a:bodyPr>
            <a:noAutofit/>
          </a:bodyPr>
          <a:lstStyle/>
          <a:p>
            <a:r>
              <a:rPr lang="en-US" sz="5400"/>
              <a:t>Emerging and Infectious Diseases Update</a:t>
            </a:r>
          </a:p>
        </p:txBody>
      </p:sp>
      <p:sp>
        <p:nvSpPr>
          <p:cNvPr id="5" name="Text Placeholder 6">
            <a:extLst>
              <a:ext uri="{FF2B5EF4-FFF2-40B4-BE49-F238E27FC236}">
                <a16:creationId xmlns:a16="http://schemas.microsoft.com/office/drawing/2014/main" id="{852C49C6-42E3-2399-7A61-3DFF1B3EA8CC}"/>
              </a:ext>
            </a:extLst>
          </p:cNvPr>
          <p:cNvSpPr txBox="1">
            <a:spLocks/>
          </p:cNvSpPr>
          <p:nvPr/>
        </p:nvSpPr>
        <p:spPr>
          <a:xfrm>
            <a:off x="831850" y="4088541"/>
            <a:ext cx="10509250" cy="13841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en-US">
                <a:solidFill>
                  <a:prstClr val="white"/>
                </a:solidFill>
              </a:rPr>
              <a:t>Varun Shetty, MD, MBA, MS</a:t>
            </a:r>
          </a:p>
          <a:p>
            <a:pPr>
              <a:lnSpc>
                <a:spcPct val="100000"/>
              </a:lnSpc>
              <a:spcBef>
                <a:spcPts val="0"/>
              </a:spcBef>
              <a:defRPr/>
            </a:pPr>
            <a:r>
              <a:rPr lang="en-US">
                <a:solidFill>
                  <a:prstClr val="white"/>
                </a:solidFill>
              </a:rPr>
              <a:t>Chief State Epidemiologist</a:t>
            </a:r>
          </a:p>
          <a:p>
            <a:pPr>
              <a:lnSpc>
                <a:spcPct val="100000"/>
              </a:lnSpc>
              <a:spcBef>
                <a:spcPts val="0"/>
              </a:spcBef>
              <a:defRPr/>
            </a:pPr>
            <a:r>
              <a:rPr lang="en-US">
                <a:solidFill>
                  <a:prstClr val="white"/>
                </a:solidFill>
              </a:rPr>
              <a:t>Texas Department of State Health Services</a:t>
            </a:r>
          </a:p>
          <a:p>
            <a:pPr>
              <a:lnSpc>
                <a:spcPct val="100000"/>
              </a:lnSpc>
              <a:spcBef>
                <a:spcPts val="0"/>
              </a:spcBef>
              <a:defRPr/>
            </a:pPr>
            <a:r>
              <a:rPr lang="en-US">
                <a:solidFill>
                  <a:prstClr val="white"/>
                </a:solidFill>
              </a:rPr>
              <a:t>August 12, 2026 </a:t>
            </a:r>
          </a:p>
        </p:txBody>
      </p:sp>
    </p:spTree>
    <p:extLst>
      <p:ext uri="{BB962C8B-B14F-4D97-AF65-F5344CB8AC3E}">
        <p14:creationId xmlns:p14="http://schemas.microsoft.com/office/powerpoint/2010/main" val="290755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30990-1361-03E7-4232-A3F2D5F33A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FF6E556-82E4-52C4-ADD9-5D4D80986C74}"/>
              </a:ext>
            </a:extLst>
          </p:cNvPr>
          <p:cNvSpPr>
            <a:spLocks noGrp="1"/>
          </p:cNvSpPr>
          <p:nvPr>
            <p:ph type="title"/>
          </p:nvPr>
        </p:nvSpPr>
        <p:spPr/>
        <p:txBody>
          <a:bodyPr/>
          <a:lstStyle/>
          <a:p>
            <a:r>
              <a:rPr lang="en-US"/>
              <a:t>Cyclosporiasis in Texas</a:t>
            </a:r>
          </a:p>
        </p:txBody>
      </p:sp>
      <p:graphicFrame>
        <p:nvGraphicFramePr>
          <p:cNvPr id="3" name="Chart 2">
            <a:extLst>
              <a:ext uri="{FF2B5EF4-FFF2-40B4-BE49-F238E27FC236}">
                <a16:creationId xmlns:a16="http://schemas.microsoft.com/office/drawing/2014/main" id="{EE71B6E6-48B6-4E9C-B620-139BD7215403}"/>
              </a:ext>
            </a:extLst>
          </p:cNvPr>
          <p:cNvGraphicFramePr>
            <a:graphicFrameLocks/>
          </p:cNvGraphicFramePr>
          <p:nvPr>
            <p:extLst>
              <p:ext uri="{D42A27DB-BD31-4B8C-83A1-F6EECF244321}">
                <p14:modId xmlns:p14="http://schemas.microsoft.com/office/powerpoint/2010/main" val="1147602582"/>
              </p:ext>
            </p:extLst>
          </p:nvPr>
        </p:nvGraphicFramePr>
        <p:xfrm>
          <a:off x="104775" y="1295400"/>
          <a:ext cx="11675858" cy="530833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15">
            <a:extLst>
              <a:ext uri="{FF2B5EF4-FFF2-40B4-BE49-F238E27FC236}">
                <a16:creationId xmlns:a16="http://schemas.microsoft.com/office/drawing/2014/main" id="{C8C5A477-497D-6422-D7B0-B6C8EBF63333}"/>
              </a:ext>
            </a:extLst>
          </p:cNvPr>
          <p:cNvSpPr txBox="1"/>
          <p:nvPr/>
        </p:nvSpPr>
        <p:spPr>
          <a:xfrm>
            <a:off x="850310" y="6273199"/>
            <a:ext cx="2314616" cy="246214"/>
          </a:xfrm>
          <a:prstGeom prst="rect">
            <a:avLst/>
          </a:prstGeom>
          <a:noFill/>
          <a:ln>
            <a:noFill/>
          </a:ln>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r>
              <a:rPr lang="en-US" sz="1000"/>
              <a:t>Data Source: DSHS, Provisional Data</a:t>
            </a:r>
          </a:p>
        </p:txBody>
      </p:sp>
    </p:spTree>
    <p:extLst>
      <p:ext uri="{BB962C8B-B14F-4D97-AF65-F5344CB8AC3E}">
        <p14:creationId xmlns:p14="http://schemas.microsoft.com/office/powerpoint/2010/main" val="3714331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D7CDC-C798-C404-C904-1D135669B28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78AEDB1-8C01-7EA6-1311-DF01A380A606}"/>
              </a:ext>
            </a:extLst>
          </p:cNvPr>
          <p:cNvSpPr>
            <a:spLocks noGrp="1"/>
          </p:cNvSpPr>
          <p:nvPr>
            <p:ph type="title"/>
          </p:nvPr>
        </p:nvSpPr>
        <p:spPr>
          <a:xfrm>
            <a:off x="234353" y="254265"/>
            <a:ext cx="10515600" cy="1325563"/>
          </a:xfrm>
        </p:spPr>
        <p:txBody>
          <a:bodyPr anchor="ctr">
            <a:normAutofit/>
          </a:bodyPr>
          <a:lstStyle/>
          <a:p>
            <a:r>
              <a:rPr lang="en-US"/>
              <a:t>Cyclosporiasis in Texas</a:t>
            </a:r>
          </a:p>
        </p:txBody>
      </p:sp>
      <p:sp>
        <p:nvSpPr>
          <p:cNvPr id="8" name="TextBox 7">
            <a:extLst>
              <a:ext uri="{FF2B5EF4-FFF2-40B4-BE49-F238E27FC236}">
                <a16:creationId xmlns:a16="http://schemas.microsoft.com/office/drawing/2014/main" id="{9EC7BC36-1F77-B0B6-391C-52038ACB8D08}"/>
              </a:ext>
            </a:extLst>
          </p:cNvPr>
          <p:cNvSpPr txBox="1"/>
          <p:nvPr/>
        </p:nvSpPr>
        <p:spPr>
          <a:xfrm>
            <a:off x="579200" y="6259308"/>
            <a:ext cx="6114196" cy="246221"/>
          </a:xfrm>
          <a:prstGeom prst="rect">
            <a:avLst/>
          </a:prstGeom>
          <a:noFill/>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*2026 cases are from May 1 – August 10, 2026.</a:t>
            </a:r>
            <a:endParaRPr kumimoji="0" lang="en-US" sz="1000" b="0" i="0" u="none" strike="noStrike" kern="1200" cap="none" spc="0" normalizeH="0" baseline="0" noProof="0">
              <a:ln>
                <a:noFill/>
              </a:ln>
              <a:solidFill>
                <a:srgbClr val="000000"/>
              </a:solidFill>
              <a:effectLst/>
              <a:uLnTx/>
              <a:uFillTx/>
              <a:latin typeface="Verdana" panose="020B0604030504040204" pitchFamily="34" charset="0"/>
              <a:ea typeface="+mn-ea"/>
              <a:cs typeface="+mn-cs"/>
            </a:endParaRPr>
          </a:p>
        </p:txBody>
      </p:sp>
      <p:graphicFrame>
        <p:nvGraphicFramePr>
          <p:cNvPr id="3" name="Chart 2">
            <a:extLst>
              <a:ext uri="{FF2B5EF4-FFF2-40B4-BE49-F238E27FC236}">
                <a16:creationId xmlns:a16="http://schemas.microsoft.com/office/drawing/2014/main" id="{E053CE0C-7CF9-47D7-A509-01391CAFF375}"/>
              </a:ext>
            </a:extLst>
          </p:cNvPr>
          <p:cNvGraphicFramePr>
            <a:graphicFrameLocks/>
          </p:cNvGraphicFramePr>
          <p:nvPr>
            <p:extLst>
              <p:ext uri="{D42A27DB-BD31-4B8C-83A1-F6EECF244321}">
                <p14:modId xmlns:p14="http://schemas.microsoft.com/office/powerpoint/2010/main" val="4229876033"/>
              </p:ext>
            </p:extLst>
          </p:nvPr>
        </p:nvGraphicFramePr>
        <p:xfrm>
          <a:off x="358219" y="1654711"/>
          <a:ext cx="11142482" cy="47276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23579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E0A75-BEBF-0B2C-9308-11E35544235A}"/>
              </a:ext>
            </a:extLst>
          </p:cNvPr>
          <p:cNvSpPr>
            <a:spLocks noGrp="1"/>
          </p:cNvSpPr>
          <p:nvPr>
            <p:ph type="title"/>
          </p:nvPr>
        </p:nvSpPr>
        <p:spPr>
          <a:xfrm>
            <a:off x="863345" y="1972390"/>
            <a:ext cx="10926599" cy="1326272"/>
          </a:xfrm>
        </p:spPr>
        <p:txBody>
          <a:bodyPr>
            <a:normAutofit/>
          </a:bodyPr>
          <a:lstStyle/>
          <a:p>
            <a:r>
              <a:rPr lang="en-US" sz="6600"/>
              <a:t>Ebola Outbreak</a:t>
            </a:r>
          </a:p>
        </p:txBody>
      </p:sp>
    </p:spTree>
    <p:extLst>
      <p:ext uri="{BB962C8B-B14F-4D97-AF65-F5344CB8AC3E}">
        <p14:creationId xmlns:p14="http://schemas.microsoft.com/office/powerpoint/2010/main" val="1182463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E03C66B-A7A7-3206-1FCF-1AD3AC4FC9D6}"/>
              </a:ext>
            </a:extLst>
          </p:cNvPr>
          <p:cNvSpPr>
            <a:spLocks noGrp="1"/>
          </p:cNvSpPr>
          <p:nvPr>
            <p:ph idx="1"/>
          </p:nvPr>
        </p:nvSpPr>
        <p:spPr>
          <a:xfrm>
            <a:off x="294911" y="1514961"/>
            <a:ext cx="6763113" cy="4313315"/>
          </a:xfrm>
        </p:spPr>
        <p:txBody>
          <a:bodyPr>
            <a:noAutofit/>
          </a:bodyPr>
          <a:lstStyle/>
          <a:p>
            <a:pPr>
              <a:lnSpc>
                <a:spcPct val="100000"/>
              </a:lnSpc>
              <a:spcBef>
                <a:spcPts val="600"/>
              </a:spcBef>
            </a:pPr>
            <a:r>
              <a:rPr lang="en-US" sz="2400" b="1"/>
              <a:t>To date, no Ebola cases associated with this outbreak have been reported in the United States, and the risk to the general public remains low.</a:t>
            </a:r>
          </a:p>
          <a:p>
            <a:pPr>
              <a:lnSpc>
                <a:spcPct val="100000"/>
              </a:lnSpc>
              <a:spcBef>
                <a:spcPts val="600"/>
              </a:spcBef>
            </a:pPr>
            <a:r>
              <a:rPr lang="en-US" sz="2400"/>
              <a:t>The likelihood of Ebola spreading to the United States is considered very low.</a:t>
            </a:r>
          </a:p>
          <a:p>
            <a:r>
              <a:rPr lang="en-US" sz="2400"/>
              <a:t>The most current cases reported by the Centers for Disease Control and Prevention (CDC) are as shown in the table. </a:t>
            </a:r>
          </a:p>
          <a:p>
            <a:pPr marL="0" indent="0">
              <a:buNone/>
            </a:pPr>
            <a:br>
              <a:rPr lang="en-US" sz="2000"/>
            </a:br>
            <a:endParaRPr lang="en-US" sz="2000"/>
          </a:p>
          <a:p>
            <a:endParaRPr lang="en-US"/>
          </a:p>
        </p:txBody>
      </p:sp>
      <p:sp>
        <p:nvSpPr>
          <p:cNvPr id="20" name="TextBox 19">
            <a:extLst>
              <a:ext uri="{FF2B5EF4-FFF2-40B4-BE49-F238E27FC236}">
                <a16:creationId xmlns:a16="http://schemas.microsoft.com/office/drawing/2014/main" id="{DE9628C3-C977-6E53-FC45-C6AB37CCC2D4}"/>
              </a:ext>
            </a:extLst>
          </p:cNvPr>
          <p:cNvSpPr txBox="1"/>
          <p:nvPr/>
        </p:nvSpPr>
        <p:spPr>
          <a:xfrm>
            <a:off x="544768" y="6236346"/>
            <a:ext cx="5551232" cy="246221"/>
          </a:xfrm>
          <a:prstGeom prst="rect">
            <a:avLst/>
          </a:prstGeom>
          <a:noFill/>
        </p:spPr>
        <p:txBody>
          <a:bodyPr wrap="square" rtlCol="0">
            <a:spAutoFit/>
          </a:bodyPr>
          <a:lstStyle/>
          <a:p>
            <a:r>
              <a:rPr lang="en-US" sz="1000"/>
              <a:t>Available at: </a:t>
            </a:r>
            <a:r>
              <a:rPr lang="en-US" sz="1000">
                <a:hlinkClick r:id="rId3"/>
              </a:rPr>
              <a:t>Ebola Outbreak: Current Situation | Ebola | CDC</a:t>
            </a:r>
            <a:r>
              <a:rPr lang="en-US" sz="1000"/>
              <a:t>, accessed on  August 11, 2026.</a:t>
            </a:r>
          </a:p>
        </p:txBody>
      </p:sp>
      <p:sp>
        <p:nvSpPr>
          <p:cNvPr id="4" name="Title 3">
            <a:extLst>
              <a:ext uri="{FF2B5EF4-FFF2-40B4-BE49-F238E27FC236}">
                <a16:creationId xmlns:a16="http://schemas.microsoft.com/office/drawing/2014/main" id="{18C86FC0-D525-FFB4-7A06-9C7613675D1F}"/>
              </a:ext>
            </a:extLst>
          </p:cNvPr>
          <p:cNvSpPr>
            <a:spLocks noGrp="1"/>
          </p:cNvSpPr>
          <p:nvPr>
            <p:ph type="title"/>
          </p:nvPr>
        </p:nvSpPr>
        <p:spPr>
          <a:xfrm>
            <a:off x="0" y="189398"/>
            <a:ext cx="7477125" cy="1325563"/>
          </a:xfrm>
        </p:spPr>
        <p:txBody>
          <a:bodyPr>
            <a:noAutofit/>
          </a:bodyPr>
          <a:lstStyle/>
          <a:p>
            <a:r>
              <a:rPr lang="en-US" sz="3200"/>
              <a:t>Ebola Outbreak in the Democratic Republic of the Congo (DRC) – Current Situation</a:t>
            </a:r>
          </a:p>
        </p:txBody>
      </p:sp>
      <p:pic>
        <p:nvPicPr>
          <p:cNvPr id="3" name="Picture 2">
            <a:extLst>
              <a:ext uri="{FF2B5EF4-FFF2-40B4-BE49-F238E27FC236}">
                <a16:creationId xmlns:a16="http://schemas.microsoft.com/office/drawing/2014/main" id="{584C4230-F6C4-FFD0-D1C2-1691350ED4A1}"/>
              </a:ext>
            </a:extLst>
          </p:cNvPr>
          <p:cNvPicPr>
            <a:picLocks noChangeAspect="1"/>
          </p:cNvPicPr>
          <p:nvPr/>
        </p:nvPicPr>
        <p:blipFill>
          <a:blip r:embed="rId4"/>
          <a:stretch>
            <a:fillRect/>
          </a:stretch>
        </p:blipFill>
        <p:spPr>
          <a:xfrm>
            <a:off x="7477125" y="255791"/>
            <a:ext cx="4714873" cy="6408244"/>
          </a:xfrm>
          <a:prstGeom prst="rect">
            <a:avLst/>
          </a:prstGeom>
        </p:spPr>
      </p:pic>
    </p:spTree>
    <p:extLst>
      <p:ext uri="{BB962C8B-B14F-4D97-AF65-F5344CB8AC3E}">
        <p14:creationId xmlns:p14="http://schemas.microsoft.com/office/powerpoint/2010/main" val="3689389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8EDF2-CE3A-36C6-8CA8-0599A117DF43}"/>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F1DF044B-2696-6A31-4DE7-6A31757D7BAD}"/>
              </a:ext>
            </a:extLst>
          </p:cNvPr>
          <p:cNvSpPr txBox="1"/>
          <p:nvPr/>
        </p:nvSpPr>
        <p:spPr>
          <a:xfrm>
            <a:off x="6449786" y="6422381"/>
            <a:ext cx="5388137" cy="246221"/>
          </a:xfrm>
          <a:prstGeom prst="rect">
            <a:avLst/>
          </a:prstGeom>
          <a:noFill/>
        </p:spPr>
        <p:txBody>
          <a:bodyPr wrap="square" rtlCol="0">
            <a:spAutoFit/>
          </a:bodyPr>
          <a:lstStyle/>
          <a:p>
            <a:r>
              <a:rPr lang="en-US" sz="1000"/>
              <a:t>Available at: </a:t>
            </a:r>
            <a:r>
              <a:rPr lang="en-US" sz="1000">
                <a:hlinkClick r:id="rId3"/>
              </a:rPr>
              <a:t>Ebola Outbreak: Current Situation | Ebola | CDC</a:t>
            </a:r>
            <a:r>
              <a:rPr lang="en-US" sz="1000"/>
              <a:t>, accessed on August 11, 2026.</a:t>
            </a:r>
          </a:p>
        </p:txBody>
      </p:sp>
      <p:sp>
        <p:nvSpPr>
          <p:cNvPr id="4" name="Title 3">
            <a:extLst>
              <a:ext uri="{FF2B5EF4-FFF2-40B4-BE49-F238E27FC236}">
                <a16:creationId xmlns:a16="http://schemas.microsoft.com/office/drawing/2014/main" id="{000C4480-8B28-3E54-10B2-3B1928AF4C22}"/>
              </a:ext>
            </a:extLst>
          </p:cNvPr>
          <p:cNvSpPr>
            <a:spLocks noGrp="1"/>
          </p:cNvSpPr>
          <p:nvPr>
            <p:ph type="title"/>
          </p:nvPr>
        </p:nvSpPr>
        <p:spPr>
          <a:xfrm>
            <a:off x="69348" y="189398"/>
            <a:ext cx="10515600" cy="1325563"/>
          </a:xfrm>
        </p:spPr>
        <p:txBody>
          <a:bodyPr>
            <a:normAutofit/>
          </a:bodyPr>
          <a:lstStyle/>
          <a:p>
            <a:r>
              <a:rPr lang="en-US" sz="4000"/>
              <a:t>Ebola Outbreak: Current Situation</a:t>
            </a:r>
          </a:p>
        </p:txBody>
      </p:sp>
      <p:pic>
        <p:nvPicPr>
          <p:cNvPr id="7" name="Picture 6">
            <a:extLst>
              <a:ext uri="{FF2B5EF4-FFF2-40B4-BE49-F238E27FC236}">
                <a16:creationId xmlns:a16="http://schemas.microsoft.com/office/drawing/2014/main" id="{44BA69D3-8D22-518A-F177-98C6EBFF4F7E}"/>
              </a:ext>
            </a:extLst>
          </p:cNvPr>
          <p:cNvPicPr>
            <a:picLocks noChangeAspect="1"/>
          </p:cNvPicPr>
          <p:nvPr/>
        </p:nvPicPr>
        <p:blipFill>
          <a:blip r:embed="rId4"/>
          <a:stretch>
            <a:fillRect/>
          </a:stretch>
        </p:blipFill>
        <p:spPr>
          <a:xfrm>
            <a:off x="370138" y="1449091"/>
            <a:ext cx="4957010" cy="4867568"/>
          </a:xfrm>
          <a:prstGeom prst="rect">
            <a:avLst/>
          </a:prstGeom>
        </p:spPr>
      </p:pic>
      <p:pic>
        <p:nvPicPr>
          <p:cNvPr id="3" name="Picture 2">
            <a:extLst>
              <a:ext uri="{FF2B5EF4-FFF2-40B4-BE49-F238E27FC236}">
                <a16:creationId xmlns:a16="http://schemas.microsoft.com/office/drawing/2014/main" id="{17EAE535-C753-898F-6562-F088BD8AE1D1}"/>
              </a:ext>
            </a:extLst>
          </p:cNvPr>
          <p:cNvPicPr>
            <a:picLocks noChangeAspect="1"/>
          </p:cNvPicPr>
          <p:nvPr/>
        </p:nvPicPr>
        <p:blipFill>
          <a:blip r:embed="rId5"/>
          <a:stretch>
            <a:fillRect/>
          </a:stretch>
        </p:blipFill>
        <p:spPr>
          <a:xfrm>
            <a:off x="5440358" y="1449091"/>
            <a:ext cx="6682294" cy="4973290"/>
          </a:xfrm>
          <a:prstGeom prst="rect">
            <a:avLst/>
          </a:prstGeom>
        </p:spPr>
      </p:pic>
    </p:spTree>
    <p:extLst>
      <p:ext uri="{BB962C8B-B14F-4D97-AF65-F5344CB8AC3E}">
        <p14:creationId xmlns:p14="http://schemas.microsoft.com/office/powerpoint/2010/main" val="2928233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D3E5B5-D3F9-783C-F4A0-CF2AF80F2893}"/>
              </a:ext>
            </a:extLst>
          </p:cNvPr>
          <p:cNvSpPr>
            <a:spLocks noGrp="1"/>
          </p:cNvSpPr>
          <p:nvPr>
            <p:ph type="title"/>
          </p:nvPr>
        </p:nvSpPr>
        <p:spPr/>
        <p:txBody>
          <a:bodyPr>
            <a:normAutofit/>
          </a:bodyPr>
          <a:lstStyle/>
          <a:p>
            <a:r>
              <a:rPr lang="en-US" sz="4000"/>
              <a:t>Ebola Outbreak – Current Situation</a:t>
            </a:r>
          </a:p>
        </p:txBody>
      </p:sp>
      <p:sp>
        <p:nvSpPr>
          <p:cNvPr id="6" name="Content Placeholder 5">
            <a:extLst>
              <a:ext uri="{FF2B5EF4-FFF2-40B4-BE49-F238E27FC236}">
                <a16:creationId xmlns:a16="http://schemas.microsoft.com/office/drawing/2014/main" id="{D9BD3806-3A8F-2FDF-F800-2CFF5E98D3CC}"/>
              </a:ext>
            </a:extLst>
          </p:cNvPr>
          <p:cNvSpPr>
            <a:spLocks noGrp="1"/>
          </p:cNvSpPr>
          <p:nvPr>
            <p:ph idx="1"/>
          </p:nvPr>
        </p:nvSpPr>
        <p:spPr>
          <a:xfrm>
            <a:off x="90920" y="1462827"/>
            <a:ext cx="6005080" cy="4623647"/>
          </a:xfrm>
        </p:spPr>
        <p:txBody>
          <a:bodyPr>
            <a:noAutofit/>
          </a:bodyPr>
          <a:lstStyle/>
          <a:p>
            <a:pPr>
              <a:lnSpc>
                <a:spcPct val="100000"/>
              </a:lnSpc>
              <a:spcBef>
                <a:spcPts val="600"/>
              </a:spcBef>
            </a:pPr>
            <a:r>
              <a:rPr lang="en-US" sz="2400"/>
              <a:t>This outbreak is spreading substantially faster than previous Ebola outbreaks and is now the second-largest Ebola outbreak on record.</a:t>
            </a:r>
          </a:p>
          <a:p>
            <a:pPr lvl="1">
              <a:lnSpc>
                <a:spcPct val="100000"/>
              </a:lnSpc>
              <a:spcBef>
                <a:spcPts val="600"/>
              </a:spcBef>
            </a:pPr>
            <a:r>
              <a:rPr lang="en-US" sz="2000"/>
              <a:t>This Ebola outbreak surpassed 1,000 confirmed cases within 40 days of response activation. </a:t>
            </a:r>
          </a:p>
          <a:p>
            <a:pPr lvl="2">
              <a:lnSpc>
                <a:spcPct val="100000"/>
              </a:lnSpc>
              <a:spcBef>
                <a:spcPts val="600"/>
              </a:spcBef>
            </a:pPr>
            <a:r>
              <a:rPr lang="en-US" sz="1800"/>
              <a:t>In comparison, the 2018 Ebola outbreak in DRC took approximately 235 days to reach more than 1,000 cases</a:t>
            </a:r>
            <a:r>
              <a:rPr lang="en-US" sz="1600"/>
              <a:t>.</a:t>
            </a:r>
          </a:p>
          <a:p>
            <a:pPr lvl="1">
              <a:lnSpc>
                <a:spcPct val="100000"/>
              </a:lnSpc>
              <a:spcBef>
                <a:spcPts val="600"/>
              </a:spcBef>
            </a:pPr>
            <a:r>
              <a:rPr lang="en-US" sz="2000"/>
              <a:t>The number of reported deaths has risen rapidly as well, with more than 100 fatalities reported in the first week of July.</a:t>
            </a:r>
          </a:p>
          <a:p>
            <a:pPr>
              <a:lnSpc>
                <a:spcPct val="100000"/>
              </a:lnSpc>
              <a:spcBef>
                <a:spcPts val="600"/>
              </a:spcBef>
            </a:pPr>
            <a:endParaRPr lang="en-US" sz="2400"/>
          </a:p>
          <a:p>
            <a:endParaRPr lang="en-US"/>
          </a:p>
        </p:txBody>
      </p:sp>
      <p:sp>
        <p:nvSpPr>
          <p:cNvPr id="9" name="TextBox 8">
            <a:extLst>
              <a:ext uri="{FF2B5EF4-FFF2-40B4-BE49-F238E27FC236}">
                <a16:creationId xmlns:a16="http://schemas.microsoft.com/office/drawing/2014/main" id="{43D1CBB1-5151-A377-16B1-469CC24B4269}"/>
              </a:ext>
            </a:extLst>
          </p:cNvPr>
          <p:cNvSpPr txBox="1"/>
          <p:nvPr/>
        </p:nvSpPr>
        <p:spPr>
          <a:xfrm>
            <a:off x="739197" y="5887164"/>
            <a:ext cx="5551232" cy="246221"/>
          </a:xfrm>
          <a:prstGeom prst="rect">
            <a:avLst/>
          </a:prstGeom>
          <a:noFill/>
        </p:spPr>
        <p:txBody>
          <a:bodyPr wrap="square" rtlCol="0">
            <a:spAutoFit/>
          </a:bodyPr>
          <a:lstStyle/>
          <a:p>
            <a:r>
              <a:rPr lang="en-US" sz="1000"/>
              <a:t>Available at: </a:t>
            </a:r>
            <a:r>
              <a:rPr lang="en-US" sz="1000">
                <a:hlinkClick r:id="rId2"/>
              </a:rPr>
              <a:t>Ebola Outbreak: Current Situation | Ebola | CDC</a:t>
            </a:r>
            <a:r>
              <a:rPr lang="en-US" sz="1000"/>
              <a:t>, accessed on  August 11, 2026.</a:t>
            </a:r>
          </a:p>
        </p:txBody>
      </p:sp>
      <p:pic>
        <p:nvPicPr>
          <p:cNvPr id="3" name="Picture 2">
            <a:extLst>
              <a:ext uri="{FF2B5EF4-FFF2-40B4-BE49-F238E27FC236}">
                <a16:creationId xmlns:a16="http://schemas.microsoft.com/office/drawing/2014/main" id="{5846743F-5487-C99C-C366-9009D2D9DE77}"/>
              </a:ext>
            </a:extLst>
          </p:cNvPr>
          <p:cNvPicPr>
            <a:picLocks noChangeAspect="1"/>
          </p:cNvPicPr>
          <p:nvPr/>
        </p:nvPicPr>
        <p:blipFill>
          <a:blip r:embed="rId3"/>
          <a:stretch>
            <a:fillRect/>
          </a:stretch>
        </p:blipFill>
        <p:spPr>
          <a:xfrm>
            <a:off x="6239433" y="1459315"/>
            <a:ext cx="5807404" cy="4550959"/>
          </a:xfrm>
          <a:prstGeom prst="rect">
            <a:avLst/>
          </a:prstGeom>
        </p:spPr>
      </p:pic>
    </p:spTree>
    <p:extLst>
      <p:ext uri="{BB962C8B-B14F-4D97-AF65-F5344CB8AC3E}">
        <p14:creationId xmlns:p14="http://schemas.microsoft.com/office/powerpoint/2010/main" val="3970176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F8165-DA4A-5824-DF98-152D95F0137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9DB58EF-049B-6ACD-8E86-4F999E0B6646}"/>
              </a:ext>
            </a:extLst>
          </p:cNvPr>
          <p:cNvSpPr>
            <a:spLocks noGrp="1"/>
          </p:cNvSpPr>
          <p:nvPr>
            <p:ph type="title"/>
          </p:nvPr>
        </p:nvSpPr>
        <p:spPr/>
        <p:txBody>
          <a:bodyPr>
            <a:normAutofit/>
          </a:bodyPr>
          <a:lstStyle/>
          <a:p>
            <a:r>
              <a:rPr lang="en-US" sz="4000"/>
              <a:t>Ebola Outbreak  - Current Situation</a:t>
            </a:r>
          </a:p>
        </p:txBody>
      </p:sp>
      <p:sp>
        <p:nvSpPr>
          <p:cNvPr id="6" name="Content Placeholder 5">
            <a:extLst>
              <a:ext uri="{FF2B5EF4-FFF2-40B4-BE49-F238E27FC236}">
                <a16:creationId xmlns:a16="http://schemas.microsoft.com/office/drawing/2014/main" id="{7B821022-A586-D178-BC1A-DE6F43C06A03}"/>
              </a:ext>
            </a:extLst>
          </p:cNvPr>
          <p:cNvSpPr>
            <a:spLocks noGrp="1"/>
          </p:cNvSpPr>
          <p:nvPr>
            <p:ph idx="1"/>
          </p:nvPr>
        </p:nvSpPr>
        <p:spPr>
          <a:xfrm>
            <a:off x="90920" y="1462827"/>
            <a:ext cx="11866727" cy="4699847"/>
          </a:xfrm>
        </p:spPr>
        <p:txBody>
          <a:bodyPr vert="horz" lIns="91440" tIns="45720" rIns="91440" bIns="45720" rtlCol="0" anchor="t">
            <a:noAutofit/>
          </a:bodyPr>
          <a:lstStyle/>
          <a:p>
            <a:pPr>
              <a:lnSpc>
                <a:spcPct val="100000"/>
              </a:lnSpc>
              <a:spcBef>
                <a:spcPts val="600"/>
              </a:spcBef>
            </a:pPr>
            <a:r>
              <a:rPr lang="en-US" sz="2400"/>
              <a:t>All United States citizens who have been in DRC should plan to remain outside DRC for 21 days before entering the United States. This includes all passengers with an intermediate stop in DRC or on multi-stop itineraries via DRC regardless of whether they disembark or stay on the airplane.</a:t>
            </a:r>
          </a:p>
          <a:p>
            <a:pPr>
              <a:lnSpc>
                <a:spcPct val="100000"/>
              </a:lnSpc>
              <a:spcBef>
                <a:spcPts val="600"/>
              </a:spcBef>
            </a:pPr>
            <a:r>
              <a:rPr lang="en-US" sz="2400"/>
              <a:t>United States citizens who have been present in Uganda or South Sudan (and not present in DRC) within 21 days of arrival in the United States must only enter through designated airports for enhanced screening.</a:t>
            </a:r>
          </a:p>
          <a:p>
            <a:pPr>
              <a:lnSpc>
                <a:spcPct val="100000"/>
              </a:lnSpc>
              <a:spcBef>
                <a:spcPts val="600"/>
              </a:spcBef>
            </a:pPr>
            <a:r>
              <a:rPr lang="en-US" sz="2400"/>
              <a:t>CDC recommends </a:t>
            </a:r>
            <a:r>
              <a:rPr lang="en-US" sz="2400">
                <a:hlinkClick r:id="rId2"/>
              </a:rPr>
              <a:t>avoiding all travel (Level 4)</a:t>
            </a:r>
            <a:r>
              <a:rPr lang="en-US" sz="2400"/>
              <a:t> to </a:t>
            </a:r>
            <a:r>
              <a:rPr lang="en-US" sz="2400" err="1"/>
              <a:t>Ituri</a:t>
            </a:r>
            <a:r>
              <a:rPr lang="en-US" sz="2400"/>
              <a:t> and Nord-Kivu (North Kivu) provinces and avoiding nonessential travel to Haut-Uele and </a:t>
            </a:r>
            <a:r>
              <a:rPr lang="en-US" sz="2400" err="1"/>
              <a:t>Tshopo</a:t>
            </a:r>
            <a:r>
              <a:rPr lang="en-US" sz="2400"/>
              <a:t> provinces in DRC. Travelers to other parts of DRC or Uganda should </a:t>
            </a:r>
            <a:r>
              <a:rPr lang="en-US" sz="2400">
                <a:hlinkClick r:id="rId3"/>
              </a:rPr>
              <a:t>take enhanced precautions (Level 2)</a:t>
            </a:r>
            <a:r>
              <a:rPr lang="en-US" sz="2400"/>
              <a:t> to avoid Ebola exposure and monitor for symptoms while traveling and for 21 days after leaving.</a:t>
            </a:r>
            <a:endParaRPr lang="en-US" sz="2400">
              <a:ea typeface="Calibri"/>
              <a:cs typeface="Calibri"/>
            </a:endParaRPr>
          </a:p>
          <a:p>
            <a:pPr>
              <a:lnSpc>
                <a:spcPct val="100000"/>
              </a:lnSpc>
              <a:spcBef>
                <a:spcPts val="600"/>
              </a:spcBef>
            </a:pPr>
            <a:endParaRPr lang="en-US" sz="2400"/>
          </a:p>
          <a:p>
            <a:pPr>
              <a:lnSpc>
                <a:spcPct val="100000"/>
              </a:lnSpc>
              <a:spcBef>
                <a:spcPts val="600"/>
              </a:spcBef>
            </a:pPr>
            <a:endParaRPr lang="en-US" sz="2400"/>
          </a:p>
          <a:p>
            <a:endParaRPr lang="en-US"/>
          </a:p>
        </p:txBody>
      </p:sp>
      <p:sp>
        <p:nvSpPr>
          <p:cNvPr id="9" name="TextBox 8">
            <a:extLst>
              <a:ext uri="{FF2B5EF4-FFF2-40B4-BE49-F238E27FC236}">
                <a16:creationId xmlns:a16="http://schemas.microsoft.com/office/drawing/2014/main" id="{13281DBF-20B4-BD59-9F44-1385267DBA30}"/>
              </a:ext>
            </a:extLst>
          </p:cNvPr>
          <p:cNvSpPr txBox="1"/>
          <p:nvPr/>
        </p:nvSpPr>
        <p:spPr>
          <a:xfrm>
            <a:off x="544768" y="6236346"/>
            <a:ext cx="5551232" cy="246221"/>
          </a:xfrm>
          <a:prstGeom prst="rect">
            <a:avLst/>
          </a:prstGeom>
          <a:noFill/>
        </p:spPr>
        <p:txBody>
          <a:bodyPr wrap="square" rtlCol="0">
            <a:spAutoFit/>
          </a:bodyPr>
          <a:lstStyle/>
          <a:p>
            <a:r>
              <a:rPr lang="en-US" sz="1000"/>
              <a:t>Available at: </a:t>
            </a:r>
            <a:r>
              <a:rPr lang="en-US" sz="1000">
                <a:hlinkClick r:id="rId4"/>
              </a:rPr>
              <a:t>Ebola Outbreak: Current Situation | Ebola | CDC</a:t>
            </a:r>
            <a:r>
              <a:rPr lang="en-US" sz="1000"/>
              <a:t>, accessed on  August 11, 2026.</a:t>
            </a:r>
          </a:p>
        </p:txBody>
      </p:sp>
    </p:spTree>
    <p:extLst>
      <p:ext uri="{BB962C8B-B14F-4D97-AF65-F5344CB8AC3E}">
        <p14:creationId xmlns:p14="http://schemas.microsoft.com/office/powerpoint/2010/main" val="81505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520959-3815-D07B-5A8A-C34166900150}"/>
              </a:ext>
            </a:extLst>
          </p:cNvPr>
          <p:cNvSpPr>
            <a:spLocks noGrp="1"/>
          </p:cNvSpPr>
          <p:nvPr>
            <p:ph type="title"/>
          </p:nvPr>
        </p:nvSpPr>
        <p:spPr/>
        <p:txBody>
          <a:bodyPr/>
          <a:lstStyle/>
          <a:p>
            <a:r>
              <a:rPr lang="en-US"/>
              <a:t>DSHS Ebola Related Activities</a:t>
            </a:r>
          </a:p>
        </p:txBody>
      </p:sp>
      <p:sp>
        <p:nvSpPr>
          <p:cNvPr id="7" name="Content Placeholder 6">
            <a:extLst>
              <a:ext uri="{FF2B5EF4-FFF2-40B4-BE49-F238E27FC236}">
                <a16:creationId xmlns:a16="http://schemas.microsoft.com/office/drawing/2014/main" id="{C7A2F8CE-BDF3-FB13-00B2-709F66055E23}"/>
              </a:ext>
            </a:extLst>
          </p:cNvPr>
          <p:cNvSpPr>
            <a:spLocks noGrp="1"/>
          </p:cNvSpPr>
          <p:nvPr>
            <p:ph idx="1"/>
          </p:nvPr>
        </p:nvSpPr>
        <p:spPr>
          <a:xfrm>
            <a:off x="234353" y="1457325"/>
            <a:ext cx="11723294" cy="5305425"/>
          </a:xfrm>
        </p:spPr>
        <p:txBody>
          <a:bodyPr>
            <a:noAutofit/>
          </a:bodyPr>
          <a:lstStyle/>
          <a:p>
            <a:pPr>
              <a:lnSpc>
                <a:spcPct val="100000"/>
              </a:lnSpc>
              <a:spcBef>
                <a:spcPts val="600"/>
              </a:spcBef>
            </a:pPr>
            <a:r>
              <a:rPr lang="en-US" dirty="0"/>
              <a:t>Continued monitoring of returning travels from these countries as per the guidance provided by the CDC.</a:t>
            </a:r>
          </a:p>
          <a:p>
            <a:pPr>
              <a:lnSpc>
                <a:spcPct val="100000"/>
              </a:lnSpc>
              <a:spcBef>
                <a:spcPts val="600"/>
              </a:spcBef>
            </a:pPr>
            <a:r>
              <a:rPr lang="en-US" dirty="0"/>
              <a:t>On May 20, 2026, DSHS issued a </a:t>
            </a:r>
            <a:r>
              <a:rPr lang="en-US" dirty="0">
                <a:hlinkClick r:id="rId2"/>
              </a:rPr>
              <a:t>Health Advisory: Ebola Disease Outbreak in the Democratic Republic of the Congo and Uganda</a:t>
            </a:r>
            <a:r>
              <a:rPr lang="en-US" dirty="0"/>
              <a:t>.</a:t>
            </a:r>
          </a:p>
          <a:p>
            <a:pPr>
              <a:lnSpc>
                <a:spcPct val="100000"/>
              </a:lnSpc>
              <a:spcBef>
                <a:spcPts val="600"/>
              </a:spcBef>
            </a:pPr>
            <a:r>
              <a:rPr lang="en-US" dirty="0"/>
              <a:t>DSHS has conducted two training webinars.</a:t>
            </a:r>
          </a:p>
          <a:p>
            <a:pPr lvl="1">
              <a:lnSpc>
                <a:spcPct val="100000"/>
              </a:lnSpc>
              <a:spcBef>
                <a:spcPts val="600"/>
              </a:spcBef>
            </a:pPr>
            <a:r>
              <a:rPr lang="en-US" dirty="0"/>
              <a:t>Ebola Bundibugyo Virus – A Clinical Update.</a:t>
            </a:r>
          </a:p>
          <a:p>
            <a:pPr lvl="1">
              <a:lnSpc>
                <a:spcPct val="100000"/>
              </a:lnSpc>
              <a:spcBef>
                <a:spcPts val="600"/>
              </a:spcBef>
            </a:pPr>
            <a:r>
              <a:rPr lang="en-US" dirty="0"/>
              <a:t>Ebola Bundibugyo Virus – Infection Control and Prevention Strategies.</a:t>
            </a:r>
          </a:p>
          <a:p>
            <a:pPr>
              <a:lnSpc>
                <a:spcPct val="100000"/>
              </a:lnSpc>
              <a:spcBef>
                <a:spcPts val="600"/>
              </a:spcBef>
            </a:pPr>
            <a:r>
              <a:rPr lang="en-US" dirty="0"/>
              <a:t>DSHS has a dedicated </a:t>
            </a:r>
            <a:r>
              <a:rPr lang="en-US" dirty="0">
                <a:hlinkClick r:id="rId3"/>
              </a:rPr>
              <a:t>Ebola</a:t>
            </a:r>
            <a:r>
              <a:rPr lang="en-US" dirty="0"/>
              <a:t> webpage with information for healthcare providers, public health and the public, including:</a:t>
            </a:r>
          </a:p>
          <a:p>
            <a:pPr lvl="1">
              <a:lnSpc>
                <a:spcPct val="100000"/>
              </a:lnSpc>
              <a:spcBef>
                <a:spcPts val="600"/>
              </a:spcBef>
            </a:pPr>
            <a:r>
              <a:rPr lang="en-US" dirty="0"/>
              <a:t>Recordings and slides from the webinars.</a:t>
            </a:r>
          </a:p>
          <a:p>
            <a:pPr lvl="1">
              <a:lnSpc>
                <a:spcPct val="100000"/>
              </a:lnSpc>
              <a:spcBef>
                <a:spcPts val="600"/>
              </a:spcBef>
            </a:pPr>
            <a:r>
              <a:rPr lang="en-US" dirty="0"/>
              <a:t>Additional resources and tools.</a:t>
            </a:r>
          </a:p>
        </p:txBody>
      </p:sp>
    </p:spTree>
    <p:extLst>
      <p:ext uri="{BB962C8B-B14F-4D97-AF65-F5344CB8AC3E}">
        <p14:creationId xmlns:p14="http://schemas.microsoft.com/office/powerpoint/2010/main" val="2845609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36B000-5685-4D95-3095-C89A3017BD89}"/>
              </a:ext>
            </a:extLst>
          </p:cNvPr>
          <p:cNvSpPr>
            <a:spLocks noGrp="1"/>
          </p:cNvSpPr>
          <p:nvPr>
            <p:ph type="title"/>
          </p:nvPr>
        </p:nvSpPr>
        <p:spPr>
          <a:xfrm>
            <a:off x="1496229" y="-228449"/>
            <a:ext cx="10515600" cy="2873190"/>
          </a:xfrm>
        </p:spPr>
        <p:txBody>
          <a:bodyPr/>
          <a:lstStyle/>
          <a:p>
            <a:r>
              <a:rPr lang="en-US"/>
              <a:t>New World Screwworm</a:t>
            </a:r>
          </a:p>
        </p:txBody>
      </p:sp>
      <p:pic>
        <p:nvPicPr>
          <p:cNvPr id="7" name="Picture 2">
            <a:extLst>
              <a:ext uri="{FF2B5EF4-FFF2-40B4-BE49-F238E27FC236}">
                <a16:creationId xmlns:a16="http://schemas.microsoft.com/office/drawing/2014/main" id="{E56FB250-2BE3-37AA-4811-1A6864A736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9417" y="2644741"/>
            <a:ext cx="2893405" cy="227701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1EF6E60-D159-3923-9462-CA4A3F2B00CB}"/>
              </a:ext>
            </a:extLst>
          </p:cNvPr>
          <p:cNvPicPr>
            <a:picLocks noChangeAspect="1"/>
          </p:cNvPicPr>
          <p:nvPr/>
        </p:nvPicPr>
        <p:blipFill>
          <a:blip r:embed="rId3"/>
          <a:stretch>
            <a:fillRect/>
          </a:stretch>
        </p:blipFill>
        <p:spPr>
          <a:xfrm>
            <a:off x="4816010" y="2621099"/>
            <a:ext cx="4251406" cy="2324297"/>
          </a:xfrm>
          <a:prstGeom prst="rect">
            <a:avLst/>
          </a:prstGeom>
        </p:spPr>
      </p:pic>
    </p:spTree>
    <p:extLst>
      <p:ext uri="{BB962C8B-B14F-4D97-AF65-F5344CB8AC3E}">
        <p14:creationId xmlns:p14="http://schemas.microsoft.com/office/powerpoint/2010/main" val="2224350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104959-34C0-A9B2-7499-0E96CAD53858}"/>
              </a:ext>
            </a:extLst>
          </p:cNvPr>
          <p:cNvSpPr>
            <a:spLocks noGrp="1"/>
          </p:cNvSpPr>
          <p:nvPr>
            <p:ph type="title"/>
          </p:nvPr>
        </p:nvSpPr>
        <p:spPr>
          <a:xfrm>
            <a:off x="238134" y="211135"/>
            <a:ext cx="10515600" cy="1325563"/>
          </a:xfrm>
        </p:spPr>
        <p:txBody>
          <a:bodyPr/>
          <a:lstStyle/>
          <a:p>
            <a:r>
              <a:rPr lang="en-US"/>
              <a:t>New World Screwworm</a:t>
            </a:r>
          </a:p>
        </p:txBody>
      </p:sp>
      <p:sp>
        <p:nvSpPr>
          <p:cNvPr id="2" name="Content Placeholder 1">
            <a:extLst>
              <a:ext uri="{FF2B5EF4-FFF2-40B4-BE49-F238E27FC236}">
                <a16:creationId xmlns:a16="http://schemas.microsoft.com/office/drawing/2014/main" id="{21F8CF59-645E-9FDA-13F3-613D1FD273BF}"/>
              </a:ext>
            </a:extLst>
          </p:cNvPr>
          <p:cNvSpPr>
            <a:spLocks noGrp="1"/>
          </p:cNvSpPr>
          <p:nvPr>
            <p:ph idx="1"/>
          </p:nvPr>
        </p:nvSpPr>
        <p:spPr>
          <a:xfrm>
            <a:off x="99229" y="1444131"/>
            <a:ext cx="11981468" cy="2269181"/>
          </a:xfrm>
        </p:spPr>
        <p:txBody>
          <a:bodyPr vert="horz" lIns="91440" tIns="45720" rIns="91440" bIns="45720" rtlCol="0" anchor="t">
            <a:noAutofit/>
          </a:bodyPr>
          <a:lstStyle/>
          <a:p>
            <a:pPr>
              <a:lnSpc>
                <a:spcPct val="100000"/>
              </a:lnSpc>
              <a:spcBef>
                <a:spcPts val="600"/>
              </a:spcBef>
            </a:pPr>
            <a:r>
              <a:rPr lang="en-US" sz="2000" b="0" i="0" u="none" strike="noStrike" baseline="0" dirty="0">
                <a:solidFill>
                  <a:srgbClr val="000000"/>
                </a:solidFill>
              </a:rPr>
              <a:t>N</a:t>
            </a:r>
            <a:r>
              <a:rPr lang="en-US" sz="2000" dirty="0">
                <a:solidFill>
                  <a:srgbClr val="000000"/>
                </a:solidFill>
              </a:rPr>
              <a:t>ew World Screwworm (N</a:t>
            </a:r>
            <a:r>
              <a:rPr lang="en-US" sz="2000" b="0" i="0" u="none" strike="noStrike" baseline="0" dirty="0">
                <a:solidFill>
                  <a:srgbClr val="000000"/>
                </a:solidFill>
              </a:rPr>
              <a:t>WS</a:t>
            </a:r>
            <a:r>
              <a:rPr lang="en-US" sz="2000" dirty="0">
                <a:solidFill>
                  <a:srgbClr val="000000"/>
                </a:solidFill>
              </a:rPr>
              <a:t>) </a:t>
            </a:r>
            <a:r>
              <a:rPr lang="en-US" sz="2000" b="0" i="0" u="none" strike="noStrike" baseline="0" dirty="0">
                <a:solidFill>
                  <a:srgbClr val="000000"/>
                </a:solidFill>
              </a:rPr>
              <a:t>is a devasting pest. </a:t>
            </a:r>
          </a:p>
          <a:p>
            <a:pPr>
              <a:lnSpc>
                <a:spcPct val="100000"/>
              </a:lnSpc>
              <a:spcBef>
                <a:spcPts val="600"/>
              </a:spcBef>
            </a:pPr>
            <a:r>
              <a:rPr lang="en-US" sz="2000" dirty="0"/>
              <a:t>The name screwworm refers to the larvae’s feeding behavior as they burrow (screw) into the wound, feeding as they go like a screw being driven into wood.</a:t>
            </a:r>
            <a:endParaRPr lang="en-US" sz="2000" b="0" i="0" u="none" strike="noStrike" baseline="0" dirty="0">
              <a:solidFill>
                <a:srgbClr val="000000"/>
              </a:solidFill>
            </a:endParaRPr>
          </a:p>
          <a:p>
            <a:pPr lvl="1">
              <a:lnSpc>
                <a:spcPct val="100000"/>
              </a:lnSpc>
              <a:spcBef>
                <a:spcPts val="600"/>
              </a:spcBef>
            </a:pPr>
            <a:r>
              <a:rPr lang="en-US" sz="1800" dirty="0"/>
              <a:t>When NWS fly larvae burrow into the flesh of a living animal, they cause serious, often deadly damage. </a:t>
            </a:r>
          </a:p>
          <a:p>
            <a:pPr lvl="1">
              <a:lnSpc>
                <a:spcPct val="100000"/>
              </a:lnSpc>
              <a:spcBef>
                <a:spcPts val="600"/>
              </a:spcBef>
            </a:pPr>
            <a:r>
              <a:rPr lang="en-US" sz="1800" dirty="0"/>
              <a:t>NWS can infest livestock, pets, wildlife, occasionally birds, and in rare cases, people. </a:t>
            </a:r>
          </a:p>
          <a:p>
            <a:pPr lvl="1">
              <a:lnSpc>
                <a:spcPct val="100000"/>
              </a:lnSpc>
              <a:spcBef>
                <a:spcPts val="600"/>
              </a:spcBef>
            </a:pPr>
            <a:r>
              <a:rPr lang="en-US" sz="1800" b="0" i="0" u="none" strike="noStrike" baseline="0" dirty="0">
                <a:solidFill>
                  <a:srgbClr val="000000"/>
                </a:solidFill>
              </a:rPr>
              <a:t>Severe infestations are almost always fatal if untreated.</a:t>
            </a:r>
          </a:p>
          <a:p>
            <a:pPr marL="457200" lvl="1" indent="0">
              <a:buNone/>
            </a:pPr>
            <a:endParaRPr lang="en-US" sz="1600" b="0" i="0" u="none" strike="noStrike" baseline="0" dirty="0">
              <a:solidFill>
                <a:srgbClr val="000000"/>
              </a:solidFill>
              <a:ea typeface="Calibri"/>
              <a:cs typeface="Calibri"/>
            </a:endParaRPr>
          </a:p>
        </p:txBody>
      </p:sp>
      <p:sp>
        <p:nvSpPr>
          <p:cNvPr id="7" name="TextBox 6">
            <a:extLst>
              <a:ext uri="{FF2B5EF4-FFF2-40B4-BE49-F238E27FC236}">
                <a16:creationId xmlns:a16="http://schemas.microsoft.com/office/drawing/2014/main" id="{D8EFC8F0-C4F7-D2CD-4D82-55AB3F23BE87}"/>
              </a:ext>
            </a:extLst>
          </p:cNvPr>
          <p:cNvSpPr txBox="1"/>
          <p:nvPr/>
        </p:nvSpPr>
        <p:spPr>
          <a:xfrm>
            <a:off x="2182384" y="6279315"/>
            <a:ext cx="8571350" cy="41549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Available: </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hlinkClick r:id="rId3"/>
              </a:rPr>
              <a:t>New World Screwworm Prevention for Animals </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 &amp; </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hlinkClick r:id="rId4"/>
              </a:rPr>
              <a:t>New World Screwworm Infestations in Animals | Photo Gallery</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 Accessed on  </a:t>
            </a:r>
            <a:r>
              <a:rPr lang="en-US" sz="1000">
                <a:solidFill>
                  <a:prstClr val="black"/>
                </a:solidFill>
                <a:latin typeface="Calibri" panose="020F0502020204030204"/>
              </a:rPr>
              <a:t>August 11</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grpSp>
        <p:nvGrpSpPr>
          <p:cNvPr id="18" name="Group 17">
            <a:extLst>
              <a:ext uri="{FF2B5EF4-FFF2-40B4-BE49-F238E27FC236}">
                <a16:creationId xmlns:a16="http://schemas.microsoft.com/office/drawing/2014/main" id="{F2894FC7-5AB5-1F29-7098-A5C2B9145AEA}"/>
              </a:ext>
            </a:extLst>
          </p:cNvPr>
          <p:cNvGrpSpPr/>
          <p:nvPr/>
        </p:nvGrpSpPr>
        <p:grpSpPr>
          <a:xfrm>
            <a:off x="1465302" y="3777173"/>
            <a:ext cx="9755194" cy="2454194"/>
            <a:chOff x="1574159" y="4091944"/>
            <a:chExt cx="9755194" cy="2454194"/>
          </a:xfrm>
        </p:grpSpPr>
        <p:sp>
          <p:nvSpPr>
            <p:cNvPr id="6" name="TextBox 5">
              <a:extLst>
                <a:ext uri="{FF2B5EF4-FFF2-40B4-BE49-F238E27FC236}">
                  <a16:creationId xmlns:a16="http://schemas.microsoft.com/office/drawing/2014/main" id="{8684C880-2233-1BAE-EB0D-A93043DAAC66}"/>
                </a:ext>
              </a:extLst>
            </p:cNvPr>
            <p:cNvSpPr txBox="1"/>
            <p:nvPr/>
          </p:nvSpPr>
          <p:spPr>
            <a:xfrm>
              <a:off x="1574159" y="6284528"/>
              <a:ext cx="3090071"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Image: An adult New World screwworm fly</a:t>
              </a:r>
            </a:p>
          </p:txBody>
        </p:sp>
        <p:grpSp>
          <p:nvGrpSpPr>
            <p:cNvPr id="8" name="Group 7">
              <a:extLst>
                <a:ext uri="{FF2B5EF4-FFF2-40B4-BE49-F238E27FC236}">
                  <a16:creationId xmlns:a16="http://schemas.microsoft.com/office/drawing/2014/main" id="{5A00FD73-CD5C-CF5E-585F-BD11E6AFA9B8}"/>
                </a:ext>
              </a:extLst>
            </p:cNvPr>
            <p:cNvGrpSpPr/>
            <p:nvPr/>
          </p:nvGrpSpPr>
          <p:grpSpPr>
            <a:xfrm>
              <a:off x="4748316" y="4214083"/>
              <a:ext cx="6581037" cy="2322844"/>
              <a:chOff x="4486855" y="3890233"/>
              <a:chExt cx="6581037" cy="2322844"/>
            </a:xfrm>
          </p:grpSpPr>
          <p:pic>
            <p:nvPicPr>
              <p:cNvPr id="5" name="Picture 4">
                <a:extLst>
                  <a:ext uri="{FF2B5EF4-FFF2-40B4-BE49-F238E27FC236}">
                    <a16:creationId xmlns:a16="http://schemas.microsoft.com/office/drawing/2014/main" id="{5EBF2675-A75F-3752-6FAB-262ACE661446}"/>
                  </a:ext>
                </a:extLst>
              </p:cNvPr>
              <p:cNvPicPr>
                <a:picLocks noChangeAspect="1"/>
              </p:cNvPicPr>
              <p:nvPr/>
            </p:nvPicPr>
            <p:blipFill>
              <a:blip r:embed="rId5"/>
              <a:stretch>
                <a:fillRect/>
              </a:stretch>
            </p:blipFill>
            <p:spPr>
              <a:xfrm>
                <a:off x="4486855" y="3890233"/>
                <a:ext cx="3158531" cy="20684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AB7D7DFA-7E62-FE54-CB63-C180B007D00F}"/>
                  </a:ext>
                </a:extLst>
              </p:cNvPr>
              <p:cNvSpPr txBox="1"/>
              <p:nvPr/>
            </p:nvSpPr>
            <p:spPr>
              <a:xfrm>
                <a:off x="8372841" y="5951467"/>
                <a:ext cx="2695051"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a:ea typeface="+mn-ea"/>
                    <a:cs typeface="+mn-cs"/>
                  </a:rPr>
                  <a:t>Image: an NWS infestation</a:t>
                </a:r>
              </a:p>
            </p:txBody>
          </p:sp>
        </p:grpSp>
        <p:pic>
          <p:nvPicPr>
            <p:cNvPr id="9" name="Picture 8" descr="A close-up of a hole with bugs&#10;&#10;AI-generated content may be incorrect.">
              <a:extLst>
                <a:ext uri="{FF2B5EF4-FFF2-40B4-BE49-F238E27FC236}">
                  <a16:creationId xmlns:a16="http://schemas.microsoft.com/office/drawing/2014/main" id="{149AF7E6-354C-92EB-5BF4-9DA8492B8A43}"/>
                </a:ext>
              </a:extLst>
            </p:cNvPr>
            <p:cNvPicPr>
              <a:picLocks noChangeAspect="1"/>
            </p:cNvPicPr>
            <p:nvPr/>
          </p:nvPicPr>
          <p:blipFill>
            <a:blip r:embed="rId6"/>
            <a:stretch>
              <a:fillRect/>
            </a:stretch>
          </p:blipFill>
          <p:spPr>
            <a:xfrm>
              <a:off x="8224717" y="4091944"/>
              <a:ext cx="2915638" cy="2183373"/>
            </a:xfrm>
            <a:prstGeom prst="rect">
              <a:avLst/>
            </a:prstGeom>
          </p:spPr>
        </p:pic>
      </p:grpSp>
      <p:pic>
        <p:nvPicPr>
          <p:cNvPr id="19" name="Content Placeholder 3" descr="A close up of a fly">
            <a:extLst>
              <a:ext uri="{FF2B5EF4-FFF2-40B4-BE49-F238E27FC236}">
                <a16:creationId xmlns:a16="http://schemas.microsoft.com/office/drawing/2014/main" id="{9095FB17-09D0-3B98-D3EC-84FB0BDF52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95909" y="3853328"/>
            <a:ext cx="2132009" cy="2068481"/>
          </a:xfrm>
          <a:prstGeom prst="rect">
            <a:avLst/>
          </a:prstGeom>
        </p:spPr>
      </p:pic>
    </p:spTree>
    <p:extLst>
      <p:ext uri="{BB962C8B-B14F-4D97-AF65-F5344CB8AC3E}">
        <p14:creationId xmlns:p14="http://schemas.microsoft.com/office/powerpoint/2010/main" val="3149262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B3E77493-F9E0-6A58-11FD-2AE49FC963C7}"/>
              </a:ext>
            </a:extLst>
          </p:cNvPr>
          <p:cNvSpPr>
            <a:spLocks noGrp="1"/>
          </p:cNvSpPr>
          <p:nvPr>
            <p:ph idx="1"/>
          </p:nvPr>
        </p:nvSpPr>
        <p:spPr>
          <a:xfrm>
            <a:off x="2397238" y="2028397"/>
            <a:ext cx="8452658" cy="3799523"/>
          </a:xfrm>
        </p:spPr>
        <p:txBody>
          <a:bodyPr/>
          <a:lstStyle/>
          <a:p>
            <a:r>
              <a:rPr lang="en-US"/>
              <a:t>2026 FIFA World Cup Games in Texas</a:t>
            </a:r>
          </a:p>
          <a:p>
            <a:r>
              <a:rPr lang="en-US"/>
              <a:t>Cyclosporiasis Surveillance</a:t>
            </a:r>
          </a:p>
          <a:p>
            <a:r>
              <a:rPr lang="en-US"/>
              <a:t>Ebola Outbreak</a:t>
            </a:r>
          </a:p>
          <a:p>
            <a:r>
              <a:rPr lang="en-US"/>
              <a:t>New World Screwworm</a:t>
            </a:r>
          </a:p>
          <a:p>
            <a:r>
              <a:rPr lang="en-US"/>
              <a:t>Measles Update</a:t>
            </a:r>
          </a:p>
          <a:p>
            <a:endParaRPr lang="en-US"/>
          </a:p>
        </p:txBody>
      </p:sp>
      <p:sp>
        <p:nvSpPr>
          <p:cNvPr id="4" name="Title 3">
            <a:extLst>
              <a:ext uri="{FF2B5EF4-FFF2-40B4-BE49-F238E27FC236}">
                <a16:creationId xmlns:a16="http://schemas.microsoft.com/office/drawing/2014/main" id="{DAAA2122-3891-8610-39BE-0BC8EA554809}"/>
              </a:ext>
            </a:extLst>
          </p:cNvPr>
          <p:cNvSpPr>
            <a:spLocks noGrp="1"/>
          </p:cNvSpPr>
          <p:nvPr>
            <p:ph type="title"/>
          </p:nvPr>
        </p:nvSpPr>
        <p:spPr/>
        <p:txBody>
          <a:bodyPr/>
          <a:lstStyle/>
          <a:p>
            <a:r>
              <a:rPr lang="en-US"/>
              <a:t>Discussion Topics</a:t>
            </a:r>
          </a:p>
        </p:txBody>
      </p:sp>
    </p:spTree>
    <p:extLst>
      <p:ext uri="{BB962C8B-B14F-4D97-AF65-F5344CB8AC3E}">
        <p14:creationId xmlns:p14="http://schemas.microsoft.com/office/powerpoint/2010/main" val="2211000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8500B-A020-BC7E-11FA-D676CFF3B5D5}"/>
              </a:ext>
            </a:extLst>
          </p:cNvPr>
          <p:cNvSpPr>
            <a:spLocks noGrp="1"/>
          </p:cNvSpPr>
          <p:nvPr>
            <p:ph type="title"/>
          </p:nvPr>
        </p:nvSpPr>
        <p:spPr>
          <a:xfrm>
            <a:off x="0" y="202565"/>
            <a:ext cx="12075664" cy="1325563"/>
          </a:xfrm>
        </p:spPr>
        <p:txBody>
          <a:bodyPr/>
          <a:lstStyle/>
          <a:p>
            <a:r>
              <a:rPr lang="en-US" sz="3600"/>
              <a:t>Texas New World Screwworm Situational Update</a:t>
            </a:r>
            <a:endParaRPr lang="en-US" sz="3600">
              <a:ea typeface="Calibri"/>
              <a:cs typeface="Calibri"/>
            </a:endParaRPr>
          </a:p>
        </p:txBody>
      </p:sp>
      <p:sp>
        <p:nvSpPr>
          <p:cNvPr id="3" name="Content Placeholder 2">
            <a:extLst>
              <a:ext uri="{FF2B5EF4-FFF2-40B4-BE49-F238E27FC236}">
                <a16:creationId xmlns:a16="http://schemas.microsoft.com/office/drawing/2014/main" id="{2983CF16-B9F0-8E29-C16B-9C8FD255546C}"/>
              </a:ext>
            </a:extLst>
          </p:cNvPr>
          <p:cNvSpPr>
            <a:spLocks noGrp="1"/>
          </p:cNvSpPr>
          <p:nvPr>
            <p:ph idx="1"/>
          </p:nvPr>
        </p:nvSpPr>
        <p:spPr>
          <a:xfrm>
            <a:off x="306602" y="1528128"/>
            <a:ext cx="11315700" cy="4724083"/>
          </a:xfrm>
        </p:spPr>
        <p:txBody>
          <a:bodyPr vert="horz" lIns="91440" tIns="45720" rIns="91440" bIns="45720" rtlCol="0" anchor="t">
            <a:noAutofit/>
          </a:bodyPr>
          <a:lstStyle/>
          <a:p>
            <a:pPr>
              <a:spcAft>
                <a:spcPts val="0"/>
              </a:spcAft>
            </a:pPr>
            <a:r>
              <a:rPr lang="en-US" sz="2800" dirty="0"/>
              <a:t>On June 3, 2026, USDA reported the first animal NWS case in the United States in a cattle in Zavala County, Texas.</a:t>
            </a:r>
          </a:p>
          <a:p>
            <a:pPr>
              <a:spcAft>
                <a:spcPts val="0"/>
              </a:spcAft>
            </a:pPr>
            <a:r>
              <a:rPr lang="en-US" sz="2800" dirty="0"/>
              <a:t>As of August 10, 2026, there have been 44 animal NWS detections in Texas and one in New Mexico.</a:t>
            </a:r>
          </a:p>
          <a:p>
            <a:pPr lvl="1">
              <a:spcAft>
                <a:spcPts val="0"/>
              </a:spcAft>
              <a:buFont typeface="Arial" panose="020B0604020202020204" pitchFamily="34" charset="0"/>
              <a:buChar char="•"/>
            </a:pPr>
            <a:r>
              <a:rPr lang="en-US" dirty="0"/>
              <a:t>Most recent detection was on August 5, 2026, in a sheep in Terrell County, Texas.</a:t>
            </a:r>
          </a:p>
          <a:p>
            <a:r>
              <a:rPr lang="en-US" sz="2800" dirty="0"/>
              <a:t>As of August 10, 2026, there have been no reports of human NWS cases acquired in in Texas or in the United States.</a:t>
            </a:r>
          </a:p>
        </p:txBody>
      </p:sp>
      <p:sp>
        <p:nvSpPr>
          <p:cNvPr id="11" name="TextBox 10">
            <a:extLst>
              <a:ext uri="{FF2B5EF4-FFF2-40B4-BE49-F238E27FC236}">
                <a16:creationId xmlns:a16="http://schemas.microsoft.com/office/drawing/2014/main" id="{28FE46F5-4E35-C90F-CC34-5CE1990FE9F2}"/>
              </a:ext>
            </a:extLst>
          </p:cNvPr>
          <p:cNvSpPr txBox="1"/>
          <p:nvPr/>
        </p:nvSpPr>
        <p:spPr>
          <a:xfrm>
            <a:off x="811217" y="5874041"/>
            <a:ext cx="1056956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USDA: U.S. Department of Agriculture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Available at: </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https://www.cdc.gov/new-world-screwworm/situation-summary/index.html</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&amp; </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https://www.aphis.usda.gov/animals/animal-health/livestock-and-poultry-disease/current-status/us-confirmed-cases-new-world</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accessed on August 11, 2026.</a:t>
            </a:r>
          </a:p>
        </p:txBody>
      </p:sp>
      <p:sp>
        <p:nvSpPr>
          <p:cNvPr id="4" name="Slide Number Placeholder 3">
            <a:extLst>
              <a:ext uri="{FF2B5EF4-FFF2-40B4-BE49-F238E27FC236}">
                <a16:creationId xmlns:a16="http://schemas.microsoft.com/office/drawing/2014/main" id="{7FE9C07B-99E9-B246-6BDC-03EB952662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678997-E2BB-4402-8FE5-D3E1BCB9434D}" type="slidenum">
              <a:rPr kumimoji="0" lang="en-US" sz="1200" b="0" i="0" u="none" strike="noStrike" kern="1200" cap="none" spc="0" normalizeH="0" baseline="0" noProof="0" smtClean="0">
                <a:ln>
                  <a:noFill/>
                </a:ln>
                <a:solidFill>
                  <a:srgbClr val="5F5F5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5F5F5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3291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356D9-D2FA-D3F2-06A2-2124D9EB378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495B005-D39A-7036-C7A3-8FE5C754791A}"/>
              </a:ext>
            </a:extLst>
          </p:cNvPr>
          <p:cNvPicPr>
            <a:picLocks noChangeAspect="1"/>
          </p:cNvPicPr>
          <p:nvPr/>
        </p:nvPicPr>
        <p:blipFill>
          <a:blip r:embed="rId3"/>
          <a:stretch>
            <a:fillRect/>
          </a:stretch>
        </p:blipFill>
        <p:spPr>
          <a:xfrm>
            <a:off x="2190686" y="0"/>
            <a:ext cx="8860588" cy="6898733"/>
          </a:xfrm>
          <a:prstGeom prst="rect">
            <a:avLst/>
          </a:prstGeom>
        </p:spPr>
      </p:pic>
      <p:sp>
        <p:nvSpPr>
          <p:cNvPr id="11" name="TextBox 10">
            <a:extLst>
              <a:ext uri="{FF2B5EF4-FFF2-40B4-BE49-F238E27FC236}">
                <a16:creationId xmlns:a16="http://schemas.microsoft.com/office/drawing/2014/main" id="{0C393A24-7B3C-1C71-4792-99F7708D945D}"/>
              </a:ext>
            </a:extLst>
          </p:cNvPr>
          <p:cNvSpPr txBox="1"/>
          <p:nvPr/>
        </p:nvSpPr>
        <p:spPr>
          <a:xfrm>
            <a:off x="95250" y="4148137"/>
            <a:ext cx="2009775" cy="553998"/>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bg1"/>
                </a:solidFill>
                <a:effectLst/>
                <a:uLnTx/>
                <a:uFillTx/>
                <a:latin typeface="Calibri" panose="020F0502020204030204"/>
                <a:ea typeface="+mn-ea"/>
                <a:cs typeface="+mn-cs"/>
              </a:rPr>
              <a:t>Available at: </a:t>
            </a:r>
            <a:r>
              <a:rPr kumimoji="0" lang="en-US" sz="1000" b="0" i="0" u="none" strike="noStrike" kern="1200" cap="none" spc="0" normalizeH="0" baseline="0" noProof="0">
                <a:ln>
                  <a:noFill/>
                </a:ln>
                <a:solidFill>
                  <a:schemeClr val="bg1"/>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Confirmed Detections of New World Screwworm | APHIS</a:t>
            </a:r>
            <a:r>
              <a:rPr kumimoji="0" lang="en-US" sz="1000" b="0" i="0" u="none" strike="noStrike" kern="1200" cap="none" spc="0" normalizeH="0" baseline="0" noProof="0">
                <a:ln>
                  <a:noFill/>
                </a:ln>
                <a:solidFill>
                  <a:schemeClr val="bg1"/>
                </a:solidFill>
                <a:effectLst/>
                <a:uLnTx/>
                <a:uFillTx/>
                <a:latin typeface="Calibri" panose="020F0502020204030204"/>
                <a:ea typeface="+mn-ea"/>
                <a:cs typeface="+mn-cs"/>
              </a:rPr>
              <a:t>; accessed on August 11, 2026.</a:t>
            </a:r>
          </a:p>
        </p:txBody>
      </p:sp>
      <p:sp>
        <p:nvSpPr>
          <p:cNvPr id="10" name="Slide Number Placeholder 9">
            <a:extLst>
              <a:ext uri="{FF2B5EF4-FFF2-40B4-BE49-F238E27FC236}">
                <a16:creationId xmlns:a16="http://schemas.microsoft.com/office/drawing/2014/main" id="{A52520E6-B1F1-03B9-B238-8A1870772A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EDE7A0-2A40-4843-A4BA-64BCA4242F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6317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C38C7-4AF7-5DB3-FF3D-023C9437CA26}"/>
              </a:ext>
            </a:extLst>
          </p:cNvPr>
          <p:cNvSpPr>
            <a:spLocks noGrp="1"/>
          </p:cNvSpPr>
          <p:nvPr>
            <p:ph type="title"/>
          </p:nvPr>
        </p:nvSpPr>
        <p:spPr>
          <a:xfrm>
            <a:off x="169172" y="197395"/>
            <a:ext cx="8702040" cy="1325563"/>
          </a:xfrm>
        </p:spPr>
        <p:txBody>
          <a:bodyPr/>
          <a:lstStyle/>
          <a:p>
            <a:r>
              <a:rPr lang="en-US" sz="4000">
                <a:ea typeface="Calibri"/>
                <a:cs typeface="Calibri"/>
              </a:rPr>
              <a:t>DSHS NWS Tools and Resources</a:t>
            </a:r>
            <a:endParaRPr lang="en-US" sz="4000" b="0">
              <a:solidFill>
                <a:srgbClr val="000000"/>
              </a:solidFill>
              <a:ea typeface="Calibri"/>
              <a:cs typeface="Calibri"/>
            </a:endParaRPr>
          </a:p>
        </p:txBody>
      </p:sp>
      <p:sp>
        <p:nvSpPr>
          <p:cNvPr id="4" name="Content Placeholder 3">
            <a:extLst>
              <a:ext uri="{FF2B5EF4-FFF2-40B4-BE49-F238E27FC236}">
                <a16:creationId xmlns:a16="http://schemas.microsoft.com/office/drawing/2014/main" id="{C8896F38-A5E8-69FA-BBCE-C700A24DE56D}"/>
              </a:ext>
            </a:extLst>
          </p:cNvPr>
          <p:cNvSpPr>
            <a:spLocks noGrp="1"/>
          </p:cNvSpPr>
          <p:nvPr>
            <p:ph idx="1"/>
          </p:nvPr>
        </p:nvSpPr>
        <p:spPr>
          <a:xfrm>
            <a:off x="169172" y="1517905"/>
            <a:ext cx="11681933" cy="4979148"/>
          </a:xfrm>
        </p:spPr>
        <p:txBody>
          <a:bodyPr vert="horz" lIns="91440" tIns="45720" rIns="91440" bIns="45720" rtlCol="0" anchor="t">
            <a:noAutofit/>
          </a:bodyPr>
          <a:lstStyle/>
          <a:p>
            <a:pPr>
              <a:spcAft>
                <a:spcPts val="0"/>
              </a:spcAft>
            </a:pPr>
            <a:r>
              <a:rPr lang="en-US" sz="2800" dirty="0">
                <a:ea typeface="+mn-lt"/>
                <a:cs typeface="+mn-lt"/>
              </a:rPr>
              <a:t>DSHS has a dedicated NWS web page: </a:t>
            </a:r>
            <a:r>
              <a:rPr lang="en-US" sz="2800" dirty="0">
                <a:solidFill>
                  <a:srgbClr val="0070C0"/>
                </a:solidFill>
                <a:hlinkClick r:id="rId3">
                  <a:extLst>
                    <a:ext uri="{A12FA001-AC4F-418D-AE19-62706E023703}">
                      <ahyp:hlinkClr xmlns:ahyp="http://schemas.microsoft.com/office/drawing/2018/hyperlinkcolor" val="tx"/>
                    </a:ext>
                  </a:extLst>
                </a:hlinkClick>
              </a:rPr>
              <a:t>New World Screwworm | Texas DSHS</a:t>
            </a:r>
            <a:r>
              <a:rPr lang="en-US" sz="2800" dirty="0">
                <a:solidFill>
                  <a:srgbClr val="0070C0"/>
                </a:solidFill>
              </a:rPr>
              <a:t>.</a:t>
            </a:r>
          </a:p>
          <a:p>
            <a:pPr lvl="1">
              <a:spcAft>
                <a:spcPts val="0"/>
              </a:spcAft>
              <a:buFont typeface="Arial" panose="020B0604020202020204" pitchFamily="34" charset="0"/>
              <a:buChar char="•"/>
            </a:pPr>
            <a:r>
              <a:rPr lang="en-US" dirty="0">
                <a:ea typeface="+mn-lt"/>
                <a:cs typeface="+mn-lt"/>
              </a:rPr>
              <a:t>Information for healthcare providers</a:t>
            </a:r>
            <a:r>
              <a:rPr lang="en-US" dirty="0">
                <a:solidFill>
                  <a:srgbClr val="0070C0"/>
                </a:solidFill>
                <a:ea typeface="+mn-lt"/>
                <a:cs typeface="+mn-lt"/>
              </a:rPr>
              <a:t>: </a:t>
            </a:r>
            <a:r>
              <a:rPr lang="en-US" dirty="0">
                <a:solidFill>
                  <a:srgbClr val="0070C0"/>
                </a:solidFill>
                <a:hlinkClick r:id="rId4">
                  <a:extLst>
                    <a:ext uri="{A12FA001-AC4F-418D-AE19-62706E023703}">
                      <ahyp:hlinkClr xmlns:ahyp="http://schemas.microsoft.com/office/drawing/2018/hyperlinkcolor" val="tx"/>
                    </a:ext>
                  </a:extLst>
                </a:hlinkClick>
              </a:rPr>
              <a:t>New World Screwworm Information for Healthcare Providers | Texas DSHS</a:t>
            </a:r>
            <a:r>
              <a:rPr lang="en-US" dirty="0">
                <a:solidFill>
                  <a:srgbClr val="0070C0"/>
                </a:solidFill>
              </a:rPr>
              <a:t>.</a:t>
            </a:r>
          </a:p>
          <a:p>
            <a:pPr lvl="1">
              <a:spcAft>
                <a:spcPts val="0"/>
              </a:spcAft>
              <a:buFont typeface="Arial" panose="020B0604020202020204" pitchFamily="34" charset="0"/>
              <a:buChar char="•"/>
            </a:pPr>
            <a:r>
              <a:rPr lang="en-US" dirty="0">
                <a:ea typeface="+mn-lt"/>
                <a:cs typeface="+mn-lt"/>
              </a:rPr>
              <a:t>Communication toolkit, available in English and Spanish: </a:t>
            </a:r>
            <a:r>
              <a:rPr lang="en-US" dirty="0">
                <a:solidFill>
                  <a:srgbClr val="0070C0"/>
                </a:solidFill>
                <a:hlinkClick r:id="rId5">
                  <a:extLst>
                    <a:ext uri="{A12FA001-AC4F-418D-AE19-62706E023703}">
                      <ahyp:hlinkClr xmlns:ahyp="http://schemas.microsoft.com/office/drawing/2018/hyperlinkcolor" val="tx"/>
                    </a:ext>
                  </a:extLst>
                </a:hlinkClick>
              </a:rPr>
              <a:t>New World Screwworm Communications Toolkit | Texas DSHS</a:t>
            </a:r>
            <a:r>
              <a:rPr lang="en-US" dirty="0">
                <a:solidFill>
                  <a:srgbClr val="0070C0"/>
                </a:solidFill>
              </a:rPr>
              <a:t>.</a:t>
            </a:r>
          </a:p>
          <a:p>
            <a:pPr lvl="1">
              <a:spcAft>
                <a:spcPts val="0"/>
              </a:spcAft>
              <a:buFont typeface="Arial" panose="020B0604020202020204" pitchFamily="34" charset="0"/>
              <a:buChar char="•"/>
            </a:pPr>
            <a:r>
              <a:rPr lang="en-US" dirty="0">
                <a:ea typeface="+mn-lt"/>
                <a:cs typeface="+mn-lt"/>
              </a:rPr>
              <a:t>Resources</a:t>
            </a:r>
          </a:p>
          <a:p>
            <a:pPr lvl="2">
              <a:spcAft>
                <a:spcPts val="0"/>
              </a:spcAft>
              <a:buFont typeface="Arial" panose="020B0604020202020204" pitchFamily="34" charset="0"/>
              <a:buChar char="•"/>
            </a:pPr>
            <a:r>
              <a:rPr lang="en-US" sz="2000" u="sng" dirty="0">
                <a:solidFill>
                  <a:srgbClr val="0070C0"/>
                </a:solidFill>
                <a:effectLst/>
                <a:hlinkClick r:id="rId6">
                  <a:extLst>
                    <a:ext uri="{A12FA001-AC4F-418D-AE19-62706E023703}">
                      <ahyp:hlinkClr xmlns:ahyp="http://schemas.microsoft.com/office/drawing/2018/hyperlinkcolor" val="tx"/>
                    </a:ext>
                  </a:extLst>
                </a:hlinkClick>
              </a:rPr>
              <a:t>Local health departments: How to report cases of NWS</a:t>
            </a:r>
            <a:r>
              <a:rPr lang="en-US" sz="2000" u="sng" dirty="0">
                <a:solidFill>
                  <a:srgbClr val="0070C0"/>
                </a:solidFill>
                <a:effectLst/>
              </a:rPr>
              <a:t>.</a:t>
            </a:r>
            <a:r>
              <a:rPr lang="en-US" sz="2000" dirty="0">
                <a:solidFill>
                  <a:srgbClr val="0070C0"/>
                </a:solidFill>
                <a:effectLst/>
              </a:rPr>
              <a:t> </a:t>
            </a:r>
          </a:p>
          <a:p>
            <a:pPr lvl="2">
              <a:spcAft>
                <a:spcPts val="0"/>
              </a:spcAft>
              <a:buFont typeface="Arial" panose="020B0604020202020204" pitchFamily="34" charset="0"/>
              <a:buChar char="•"/>
            </a:pPr>
            <a:r>
              <a:rPr lang="en-US" sz="2000" dirty="0">
                <a:solidFill>
                  <a:srgbClr val="0070C0"/>
                </a:solidFill>
                <a:effectLst/>
              </a:rPr>
              <a:t> </a:t>
            </a:r>
            <a:r>
              <a:rPr lang="en-US" sz="2000" u="sng" dirty="0">
                <a:solidFill>
                  <a:srgbClr val="0070C0"/>
                </a:solidFill>
                <a:effectLst/>
                <a:hlinkClick r:id="rId7">
                  <a:extLst>
                    <a:ext uri="{A12FA001-AC4F-418D-AE19-62706E023703}">
                      <ahyp:hlinkClr xmlns:ahyp="http://schemas.microsoft.com/office/drawing/2018/hyperlinkcolor" val="tx"/>
                    </a:ext>
                  </a:extLst>
                </a:hlinkClick>
              </a:rPr>
              <a:t>Animal control officers: How to report cases of NWS</a:t>
            </a:r>
            <a:r>
              <a:rPr lang="en-US" sz="2000" dirty="0">
                <a:solidFill>
                  <a:srgbClr val="0070C0"/>
                </a:solidFill>
                <a:effectLst/>
              </a:rPr>
              <a:t> .</a:t>
            </a:r>
          </a:p>
          <a:p>
            <a:pPr lvl="2">
              <a:spcAft>
                <a:spcPts val="0"/>
              </a:spcAft>
              <a:buFont typeface="Arial" panose="020B0604020202020204" pitchFamily="34" charset="0"/>
              <a:buChar char="•"/>
            </a:pPr>
            <a:r>
              <a:rPr lang="en-US" sz="2000" u="sng" dirty="0">
                <a:solidFill>
                  <a:srgbClr val="0070C0"/>
                </a:solidFill>
                <a:effectLst/>
                <a:hlinkClick r:id="rId8">
                  <a:extLst>
                    <a:ext uri="{A12FA001-AC4F-418D-AE19-62706E023703}">
                      <ahyp:hlinkClr xmlns:ahyp="http://schemas.microsoft.com/office/drawing/2018/hyperlinkcolor" val="tx"/>
                    </a:ext>
                  </a:extLst>
                </a:hlinkClick>
              </a:rPr>
              <a:t>Animal control officers: How to report cases of NWS - pocket version</a:t>
            </a:r>
            <a:r>
              <a:rPr lang="en-US" sz="2000" u="sng" dirty="0">
                <a:solidFill>
                  <a:srgbClr val="0070C0"/>
                </a:solidFill>
                <a:effectLst/>
              </a:rPr>
              <a:t>.</a:t>
            </a:r>
            <a:r>
              <a:rPr lang="en-US" sz="2000" dirty="0">
                <a:solidFill>
                  <a:srgbClr val="0070C0"/>
                </a:solidFill>
                <a:effectLst/>
              </a:rPr>
              <a:t> </a:t>
            </a:r>
          </a:p>
          <a:p>
            <a:pPr lvl="2">
              <a:spcAft>
                <a:spcPts val="0"/>
              </a:spcAft>
              <a:buFont typeface="Arial" panose="020B0604020202020204" pitchFamily="34" charset="0"/>
              <a:buChar char="•"/>
            </a:pPr>
            <a:r>
              <a:rPr lang="en-US" sz="2000" dirty="0">
                <a:ea typeface="+mn-lt"/>
                <a:cs typeface="+mn-lt"/>
              </a:rPr>
              <a:t>Webinar recording links and slide decks.</a:t>
            </a:r>
          </a:p>
          <a:p>
            <a:pPr lvl="1">
              <a:spcAft>
                <a:spcPts val="0"/>
              </a:spcAft>
              <a:buFont typeface="Arial" panose="020B0604020202020204" pitchFamily="34" charset="0"/>
              <a:buChar char="•"/>
            </a:pPr>
            <a:r>
              <a:rPr lang="en-US" dirty="0">
                <a:solidFill>
                  <a:srgbClr val="0070C0"/>
                </a:solidFill>
                <a:hlinkClick r:id="rId9">
                  <a:extLst>
                    <a:ext uri="{A12FA001-AC4F-418D-AE19-62706E023703}">
                      <ahyp:hlinkClr xmlns:ahyp="http://schemas.microsoft.com/office/drawing/2018/hyperlinkcolor" val="tx"/>
                    </a:ext>
                  </a:extLst>
                </a:hlinkClick>
              </a:rPr>
              <a:t>DSHS lab submission guidance for NWS</a:t>
            </a:r>
            <a:r>
              <a:rPr lang="en-US" dirty="0">
                <a:solidFill>
                  <a:srgbClr val="0070C0"/>
                </a:solidFill>
              </a:rPr>
              <a:t>.</a:t>
            </a:r>
          </a:p>
          <a:p>
            <a:pPr marL="228600" indent="0">
              <a:spcAft>
                <a:spcPts val="0"/>
              </a:spcAft>
              <a:buNone/>
            </a:pPr>
            <a:endParaRPr lang="en-US" sz="2000" u="sng" dirty="0">
              <a:solidFill>
                <a:srgbClr val="304FFE"/>
              </a:solidFill>
              <a:ea typeface="Calibri"/>
              <a:cs typeface="Calibri"/>
            </a:endParaRPr>
          </a:p>
        </p:txBody>
      </p:sp>
      <p:sp>
        <p:nvSpPr>
          <p:cNvPr id="14" name="Slide Number Placeholder 13">
            <a:extLst>
              <a:ext uri="{FF2B5EF4-FFF2-40B4-BE49-F238E27FC236}">
                <a16:creationId xmlns:a16="http://schemas.microsoft.com/office/drawing/2014/main" id="{F6FF0817-A74D-41C0-B430-6049C4B0DD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678997-E2BB-4402-8FE5-D3E1BCB9434D}" type="slidenum">
              <a:rPr kumimoji="0" lang="en-US" sz="1200" b="0" i="0" u="none" strike="noStrike" kern="1200" cap="none" spc="0" normalizeH="0" baseline="0" noProof="0" smtClean="0">
                <a:ln>
                  <a:noFill/>
                </a:ln>
                <a:solidFill>
                  <a:srgbClr val="5F5F5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5F5F5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8068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BA4725C-2512-6590-6E83-D34D19F1D16F}"/>
              </a:ext>
            </a:extLst>
          </p:cNvPr>
          <p:cNvSpPr txBox="1"/>
          <p:nvPr/>
        </p:nvSpPr>
        <p:spPr>
          <a:xfrm>
            <a:off x="4435697" y="6482633"/>
            <a:ext cx="7265833" cy="24622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Available at: </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New World Screwworm (NWS) | Texas DSHS</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 accessed on August 10, 2026.</a:t>
            </a:r>
          </a:p>
        </p:txBody>
      </p:sp>
      <p:sp>
        <p:nvSpPr>
          <p:cNvPr id="4" name="Slide Number Placeholder 3">
            <a:extLst>
              <a:ext uri="{FF2B5EF4-FFF2-40B4-BE49-F238E27FC236}">
                <a16:creationId xmlns:a16="http://schemas.microsoft.com/office/drawing/2014/main" id="{22326D0B-F55C-7438-0624-BDED42C3E8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F131E7-C65A-4205-BD59-AD27FEB0E13B}"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0117169-0F57-E3F7-73FD-ECC25EF28673}"/>
              </a:ext>
            </a:extLst>
          </p:cNvPr>
          <p:cNvPicPr>
            <a:picLocks noChangeAspect="1"/>
          </p:cNvPicPr>
          <p:nvPr/>
        </p:nvPicPr>
        <p:blipFill>
          <a:blip r:embed="rId4"/>
          <a:stretch>
            <a:fillRect/>
          </a:stretch>
        </p:blipFill>
        <p:spPr>
          <a:xfrm>
            <a:off x="2811542" y="154546"/>
            <a:ext cx="4676112" cy="6214510"/>
          </a:xfrm>
          <a:prstGeom prst="rect">
            <a:avLst/>
          </a:prstGeom>
        </p:spPr>
      </p:pic>
      <p:pic>
        <p:nvPicPr>
          <p:cNvPr id="8" name="Picture 7">
            <a:extLst>
              <a:ext uri="{FF2B5EF4-FFF2-40B4-BE49-F238E27FC236}">
                <a16:creationId xmlns:a16="http://schemas.microsoft.com/office/drawing/2014/main" id="{82E61C40-FBE9-BB98-A1D2-34A6FBA6FF55}"/>
              </a:ext>
            </a:extLst>
          </p:cNvPr>
          <p:cNvPicPr>
            <a:picLocks noChangeAspect="1"/>
          </p:cNvPicPr>
          <p:nvPr/>
        </p:nvPicPr>
        <p:blipFill>
          <a:blip r:embed="rId5"/>
          <a:stretch>
            <a:fillRect/>
          </a:stretch>
        </p:blipFill>
        <p:spPr>
          <a:xfrm>
            <a:off x="7907628" y="173047"/>
            <a:ext cx="3724872" cy="6214511"/>
          </a:xfrm>
          <a:prstGeom prst="rect">
            <a:avLst/>
          </a:prstGeom>
        </p:spPr>
      </p:pic>
    </p:spTree>
    <p:extLst>
      <p:ext uri="{BB962C8B-B14F-4D97-AF65-F5344CB8AC3E}">
        <p14:creationId xmlns:p14="http://schemas.microsoft.com/office/powerpoint/2010/main" val="894186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E9F6F-29D4-8CB8-4F3C-F5F456C25EA9}"/>
              </a:ext>
            </a:extLst>
          </p:cNvPr>
          <p:cNvSpPr>
            <a:spLocks noGrp="1"/>
          </p:cNvSpPr>
          <p:nvPr>
            <p:ph type="title"/>
          </p:nvPr>
        </p:nvSpPr>
        <p:spPr/>
        <p:txBody>
          <a:bodyPr/>
          <a:lstStyle/>
          <a:p>
            <a:r>
              <a:rPr lang="en-US"/>
              <a:t>Measles Update</a:t>
            </a:r>
          </a:p>
        </p:txBody>
      </p:sp>
    </p:spTree>
    <p:extLst>
      <p:ext uri="{BB962C8B-B14F-4D97-AF65-F5344CB8AC3E}">
        <p14:creationId xmlns:p14="http://schemas.microsoft.com/office/powerpoint/2010/main" val="40758871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98082-FA1A-EC9B-285F-B4B4926D0B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E91A8F-C917-56C2-E400-0D2937556EEA}"/>
              </a:ext>
            </a:extLst>
          </p:cNvPr>
          <p:cNvSpPr>
            <a:spLocks noGrp="1"/>
          </p:cNvSpPr>
          <p:nvPr>
            <p:ph type="title"/>
          </p:nvPr>
        </p:nvSpPr>
        <p:spPr>
          <a:xfrm>
            <a:off x="72428" y="206640"/>
            <a:ext cx="10515600" cy="1325563"/>
          </a:xfrm>
        </p:spPr>
        <p:txBody>
          <a:bodyPr>
            <a:normAutofit/>
          </a:bodyPr>
          <a:lstStyle/>
          <a:p>
            <a:r>
              <a:rPr lang="en-US" sz="3600"/>
              <a:t>Measles Cases: United States and Texas (2015-2025)</a:t>
            </a:r>
          </a:p>
        </p:txBody>
      </p:sp>
      <p:graphicFrame>
        <p:nvGraphicFramePr>
          <p:cNvPr id="6" name="Content Placeholder 5">
            <a:extLst>
              <a:ext uri="{FF2B5EF4-FFF2-40B4-BE49-F238E27FC236}">
                <a16:creationId xmlns:a16="http://schemas.microsoft.com/office/drawing/2014/main" id="{BADD9E55-80CB-B4DE-687D-69CD2483A8B9}"/>
              </a:ext>
            </a:extLst>
          </p:cNvPr>
          <p:cNvGraphicFramePr>
            <a:graphicFrameLocks noGrp="1"/>
          </p:cNvGraphicFramePr>
          <p:nvPr>
            <p:ph idx="1"/>
            <p:extLst>
              <p:ext uri="{D42A27DB-BD31-4B8C-83A1-F6EECF244321}">
                <p14:modId xmlns:p14="http://schemas.microsoft.com/office/powerpoint/2010/main" val="1230528632"/>
              </p:ext>
            </p:extLst>
          </p:nvPr>
        </p:nvGraphicFramePr>
        <p:xfrm>
          <a:off x="234352" y="1457325"/>
          <a:ext cx="11481397" cy="524166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90F90649-3C2B-1FB6-6BF0-39AFED648955}"/>
              </a:ext>
            </a:extLst>
          </p:cNvPr>
          <p:cNvSpPr txBox="1"/>
          <p:nvPr/>
        </p:nvSpPr>
        <p:spPr>
          <a:xfrm>
            <a:off x="6791325" y="6234403"/>
            <a:ext cx="521017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i="0" u="none" strike="noStrike" kern="1200" cap="none" spc="0" normalizeH="0" baseline="0" noProof="0">
                <a:ln>
                  <a:noFill/>
                </a:ln>
                <a:solidFill>
                  <a:prstClr val="black"/>
                </a:solidFill>
                <a:effectLst/>
                <a:uLnTx/>
                <a:uFillTx/>
                <a:latin typeface="Calibri" panose="020F0502020204030204"/>
                <a:ea typeface="+mn-ea"/>
                <a:cs typeface="+mn-cs"/>
              </a:rPr>
              <a:t>Available </a:t>
            </a:r>
            <a:r>
              <a:rPr lang="en-US" sz="900">
                <a:solidFill>
                  <a:prstClr val="black"/>
                </a:solidFill>
                <a:latin typeface="Calibri" panose="020F0502020204030204"/>
              </a:rPr>
              <a:t>at</a:t>
            </a:r>
            <a:r>
              <a:rPr kumimoji="0" lang="en-US" sz="900" i="0" u="none" strike="noStrike" kern="1200" cap="none" spc="0" normalizeH="0" baseline="0" noProof="0">
                <a:ln>
                  <a:noFill/>
                </a:ln>
                <a:solidFill>
                  <a:prstClr val="black"/>
                </a:solidFill>
                <a:effectLst/>
                <a:uLnTx/>
                <a:uFillTx/>
                <a:latin typeface="Calibri" panose="020F0502020204030204"/>
                <a:ea typeface="+mn-ea"/>
                <a:cs typeface="+mn-cs"/>
              </a:rPr>
              <a:t>: Texas National Electronic Disease Surveillance System Based System</a:t>
            </a:r>
            <a:r>
              <a:rPr lang="en-US" sz="900">
                <a:solidFill>
                  <a:prstClr val="black"/>
                </a:solidFill>
                <a:latin typeface="Calibri" panose="020F0502020204030204"/>
              </a:rPr>
              <a:t> &amp; </a:t>
            </a:r>
            <a:r>
              <a:rPr kumimoji="0" lang="en-US" sz="900" i="0" u="none" strike="noStrike" kern="1200" cap="none" spc="0" normalizeH="0" baseline="0" noProof="0">
                <a:ln>
                  <a:noFill/>
                </a:ln>
                <a:solidFill>
                  <a:prstClr val="black"/>
                </a:solidFill>
                <a:effectLst/>
                <a:uLnTx/>
                <a:uFillTx/>
                <a:latin typeface="Calibri" panose="020F0502020204030204"/>
                <a:ea typeface="+mn-ea"/>
                <a:cs typeface="+mn-cs"/>
                <a:hlinkClick r:id="rId4"/>
              </a:rPr>
              <a:t>https://www.cdc.gov/measles/data-research/index.html</a:t>
            </a:r>
            <a:r>
              <a:rPr kumimoji="0" lang="en-US" sz="900" i="0" u="none" strike="noStrike" kern="1200" cap="none" spc="0" normalizeH="0" baseline="0" noProof="0">
                <a:ln>
                  <a:noFill/>
                </a:ln>
                <a:solidFill>
                  <a:prstClr val="black"/>
                </a:solidFill>
                <a:effectLst/>
                <a:uLnTx/>
                <a:uFillTx/>
                <a:latin typeface="Calibri" panose="020F0502020204030204"/>
                <a:ea typeface="+mn-ea"/>
                <a:cs typeface="+mn-cs"/>
              </a:rPr>
              <a:t>, accessed on August 8, 2026.</a:t>
            </a:r>
          </a:p>
        </p:txBody>
      </p:sp>
    </p:spTree>
    <p:extLst>
      <p:ext uri="{BB962C8B-B14F-4D97-AF65-F5344CB8AC3E}">
        <p14:creationId xmlns:p14="http://schemas.microsoft.com/office/powerpoint/2010/main" val="2394887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D145868-9060-9423-75F3-F95D7008B75D}"/>
              </a:ext>
            </a:extLst>
          </p:cNvPr>
          <p:cNvSpPr txBox="1"/>
          <p:nvPr/>
        </p:nvSpPr>
        <p:spPr>
          <a:xfrm>
            <a:off x="-1339553" y="543680"/>
            <a:ext cx="12779078" cy="646331"/>
          </a:xfrm>
          <a:prstGeom prst="rect">
            <a:avLst/>
          </a:prstGeom>
          <a:noFill/>
        </p:spPr>
        <p:txBody>
          <a:bodyPr wrap="square">
            <a:spAutoFit/>
          </a:bodyPr>
          <a:lstStyle/>
          <a:p>
            <a:pPr algn="ctr"/>
            <a:r>
              <a:rPr lang="en-US" sz="3600" b="1">
                <a:solidFill>
                  <a:schemeClr val="bg1"/>
                </a:solidFill>
              </a:rPr>
              <a:t>Measles Cases in the United States (2025 &amp; 2026)</a:t>
            </a:r>
            <a:endParaRPr lang="en-US" sz="1600">
              <a:solidFill>
                <a:schemeClr val="bg1"/>
              </a:solidFill>
            </a:endParaRPr>
          </a:p>
        </p:txBody>
      </p:sp>
      <p:sp>
        <p:nvSpPr>
          <p:cNvPr id="9" name="TextBox 8">
            <a:extLst>
              <a:ext uri="{FF2B5EF4-FFF2-40B4-BE49-F238E27FC236}">
                <a16:creationId xmlns:a16="http://schemas.microsoft.com/office/drawing/2014/main" id="{68C4F771-9F9D-BF5D-B972-F228E2587D81}"/>
              </a:ext>
            </a:extLst>
          </p:cNvPr>
          <p:cNvSpPr txBox="1"/>
          <p:nvPr/>
        </p:nvSpPr>
        <p:spPr>
          <a:xfrm>
            <a:off x="3729489" y="6411743"/>
            <a:ext cx="7265833" cy="246221"/>
          </a:xfrm>
          <a:prstGeom prst="rect">
            <a:avLst/>
          </a:prstGeom>
          <a:noFill/>
          <a:ln>
            <a:noFill/>
          </a:ln>
        </p:spPr>
        <p:txBody>
          <a:bodyPr wrap="square" rtlCol="0">
            <a:spAutoFit/>
          </a:bodyPr>
          <a:lstStyle/>
          <a:p>
            <a:pPr lvl="0">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Available at: </a:t>
            </a:r>
            <a:r>
              <a:rPr lang="en-US" sz="1000">
                <a:hlinkClick r:id="rId2"/>
              </a:rPr>
              <a:t>Measles Cases and Outbreaks | Measles (Rubeola) | CDC</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 accessed on August 11, 2026.</a:t>
            </a:r>
          </a:p>
        </p:txBody>
      </p:sp>
      <p:grpSp>
        <p:nvGrpSpPr>
          <p:cNvPr id="17" name="Group 16">
            <a:extLst>
              <a:ext uri="{FF2B5EF4-FFF2-40B4-BE49-F238E27FC236}">
                <a16:creationId xmlns:a16="http://schemas.microsoft.com/office/drawing/2014/main" id="{BC964E33-7F4A-E378-EF7F-F85836E389E5}"/>
              </a:ext>
            </a:extLst>
          </p:cNvPr>
          <p:cNvGrpSpPr/>
          <p:nvPr/>
        </p:nvGrpSpPr>
        <p:grpSpPr>
          <a:xfrm>
            <a:off x="805315" y="1516543"/>
            <a:ext cx="10272260" cy="4895200"/>
            <a:chOff x="548140" y="772175"/>
            <a:chExt cx="11400522" cy="5320968"/>
          </a:xfrm>
        </p:grpSpPr>
        <p:pic>
          <p:nvPicPr>
            <p:cNvPr id="11" name="Picture 10">
              <a:extLst>
                <a:ext uri="{FF2B5EF4-FFF2-40B4-BE49-F238E27FC236}">
                  <a16:creationId xmlns:a16="http://schemas.microsoft.com/office/drawing/2014/main" id="{63B7F8B1-FBE4-943C-9A28-EA811AE25D6E}"/>
                </a:ext>
              </a:extLst>
            </p:cNvPr>
            <p:cNvPicPr>
              <a:picLocks noChangeAspect="1"/>
            </p:cNvPicPr>
            <p:nvPr/>
          </p:nvPicPr>
          <p:blipFill>
            <a:blip r:embed="rId3"/>
            <a:stretch>
              <a:fillRect/>
            </a:stretch>
          </p:blipFill>
          <p:spPr>
            <a:xfrm>
              <a:off x="6400802" y="772175"/>
              <a:ext cx="5547860" cy="5320968"/>
            </a:xfrm>
            <a:prstGeom prst="rect">
              <a:avLst/>
            </a:prstGeom>
            <a:ln>
              <a:solidFill>
                <a:schemeClr val="tx1"/>
              </a:solidFill>
            </a:ln>
          </p:spPr>
        </p:pic>
        <p:grpSp>
          <p:nvGrpSpPr>
            <p:cNvPr id="14" name="Group 13">
              <a:extLst>
                <a:ext uri="{FF2B5EF4-FFF2-40B4-BE49-F238E27FC236}">
                  <a16:creationId xmlns:a16="http://schemas.microsoft.com/office/drawing/2014/main" id="{5094E3CB-32A0-5793-EAB8-3BFE77599E23}"/>
                </a:ext>
              </a:extLst>
            </p:cNvPr>
            <p:cNvGrpSpPr/>
            <p:nvPr/>
          </p:nvGrpSpPr>
          <p:grpSpPr>
            <a:xfrm>
              <a:off x="548140" y="772175"/>
              <a:ext cx="5547860" cy="5313649"/>
              <a:chOff x="548140" y="772175"/>
              <a:chExt cx="5547860" cy="5313649"/>
            </a:xfrm>
          </p:grpSpPr>
          <p:pic>
            <p:nvPicPr>
              <p:cNvPr id="8" name="Picture 7">
                <a:extLst>
                  <a:ext uri="{FF2B5EF4-FFF2-40B4-BE49-F238E27FC236}">
                    <a16:creationId xmlns:a16="http://schemas.microsoft.com/office/drawing/2014/main" id="{CD4DA009-174C-5733-EEF7-9E43D5D3CDB2}"/>
                  </a:ext>
                </a:extLst>
              </p:cNvPr>
              <p:cNvPicPr>
                <a:picLocks noChangeAspect="1"/>
              </p:cNvPicPr>
              <p:nvPr/>
            </p:nvPicPr>
            <p:blipFill>
              <a:blip r:embed="rId4"/>
              <a:stretch>
                <a:fillRect/>
              </a:stretch>
            </p:blipFill>
            <p:spPr>
              <a:xfrm>
                <a:off x="548140" y="772175"/>
                <a:ext cx="5547860" cy="5313649"/>
              </a:xfrm>
              <a:prstGeom prst="rect">
                <a:avLst/>
              </a:prstGeom>
              <a:solidFill>
                <a:srgbClr val="D5EFF2"/>
              </a:solidFill>
              <a:ln>
                <a:solidFill>
                  <a:schemeClr val="tx1"/>
                </a:solidFill>
              </a:ln>
            </p:spPr>
          </p:pic>
          <p:sp>
            <p:nvSpPr>
              <p:cNvPr id="13" name="TextBox 12">
                <a:extLst>
                  <a:ext uri="{FF2B5EF4-FFF2-40B4-BE49-F238E27FC236}">
                    <a16:creationId xmlns:a16="http://schemas.microsoft.com/office/drawing/2014/main" id="{273B30D8-7702-D7A5-FCB4-45282D8285B3}"/>
                  </a:ext>
                </a:extLst>
              </p:cNvPr>
              <p:cNvSpPr txBox="1"/>
              <p:nvPr/>
            </p:nvSpPr>
            <p:spPr>
              <a:xfrm>
                <a:off x="3380477" y="1441734"/>
                <a:ext cx="1275055" cy="250909"/>
              </a:xfrm>
              <a:prstGeom prst="rect">
                <a:avLst/>
              </a:prstGeom>
              <a:solidFill>
                <a:srgbClr val="D5EFF2"/>
              </a:solidFill>
            </p:spPr>
            <p:txBody>
              <a:bodyPr wrap="square">
                <a:spAutoFit/>
              </a:bodyPr>
              <a:lstStyle/>
              <a:p>
                <a:r>
                  <a:rPr lang="en-US" sz="900" b="1"/>
                  <a:t>As of August 7, 2026</a:t>
                </a:r>
              </a:p>
            </p:txBody>
          </p:sp>
        </p:grpSp>
      </p:grpSp>
    </p:spTree>
    <p:extLst>
      <p:ext uri="{BB962C8B-B14F-4D97-AF65-F5344CB8AC3E}">
        <p14:creationId xmlns:p14="http://schemas.microsoft.com/office/powerpoint/2010/main" val="985613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4615D-3FF3-170A-12B0-DBF1F61993A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B8DF520A-F7C6-7E2E-A268-51B71174D4A2}"/>
              </a:ext>
            </a:extLst>
          </p:cNvPr>
          <p:cNvSpPr txBox="1"/>
          <p:nvPr/>
        </p:nvSpPr>
        <p:spPr>
          <a:xfrm>
            <a:off x="1026808" y="522745"/>
            <a:ext cx="9984092" cy="707886"/>
          </a:xfrm>
          <a:prstGeom prst="rect">
            <a:avLst/>
          </a:prstGeom>
          <a:noFill/>
        </p:spPr>
        <p:txBody>
          <a:bodyPr wrap="square">
            <a:spAutoFit/>
          </a:bodyPr>
          <a:lstStyle/>
          <a:p>
            <a:r>
              <a:rPr lang="en-US" sz="4000" b="1">
                <a:solidFill>
                  <a:schemeClr val="bg1"/>
                </a:solidFill>
              </a:rPr>
              <a:t>Measles Cases in Texas (2026)</a:t>
            </a:r>
            <a:endParaRPr lang="en-US">
              <a:solidFill>
                <a:schemeClr val="bg1"/>
              </a:solidFill>
            </a:endParaRPr>
          </a:p>
        </p:txBody>
      </p:sp>
      <p:sp>
        <p:nvSpPr>
          <p:cNvPr id="9" name="TextBox 8">
            <a:extLst>
              <a:ext uri="{FF2B5EF4-FFF2-40B4-BE49-F238E27FC236}">
                <a16:creationId xmlns:a16="http://schemas.microsoft.com/office/drawing/2014/main" id="{B25D1637-8154-EC64-7F2A-343333DEF728}"/>
              </a:ext>
            </a:extLst>
          </p:cNvPr>
          <p:cNvSpPr txBox="1"/>
          <p:nvPr/>
        </p:nvSpPr>
        <p:spPr>
          <a:xfrm>
            <a:off x="6672715" y="6151277"/>
            <a:ext cx="5519285" cy="246221"/>
          </a:xfrm>
          <a:prstGeom prst="rect">
            <a:avLst/>
          </a:prstGeom>
          <a:noFill/>
          <a:ln>
            <a:noFill/>
          </a:ln>
        </p:spPr>
        <p:txBody>
          <a:bodyPr wrap="square" rtlCol="0">
            <a:spAutoFit/>
          </a:bodyPr>
          <a:lstStyle/>
          <a:p>
            <a:pPr lvl="0">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Available at: </a:t>
            </a:r>
            <a:r>
              <a:rPr lang="en-US" sz="1000">
                <a:hlinkClick r:id="rId2"/>
              </a:rPr>
              <a:t>Measles (Rubeola) Data | Texas DSHS</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 accessed on August 11, 2026.</a:t>
            </a:r>
          </a:p>
        </p:txBody>
      </p:sp>
      <p:grpSp>
        <p:nvGrpSpPr>
          <p:cNvPr id="18" name="Group 17">
            <a:extLst>
              <a:ext uri="{FF2B5EF4-FFF2-40B4-BE49-F238E27FC236}">
                <a16:creationId xmlns:a16="http://schemas.microsoft.com/office/drawing/2014/main" id="{DF579007-905A-B462-D13F-7F922920570A}"/>
              </a:ext>
            </a:extLst>
          </p:cNvPr>
          <p:cNvGrpSpPr/>
          <p:nvPr/>
        </p:nvGrpSpPr>
        <p:grpSpPr>
          <a:xfrm>
            <a:off x="1026808" y="1510011"/>
            <a:ext cx="10138382" cy="4954162"/>
            <a:chOff x="413159" y="650547"/>
            <a:chExt cx="11185733" cy="5611205"/>
          </a:xfrm>
        </p:grpSpPr>
        <p:grpSp>
          <p:nvGrpSpPr>
            <p:cNvPr id="15" name="Group 14">
              <a:extLst>
                <a:ext uri="{FF2B5EF4-FFF2-40B4-BE49-F238E27FC236}">
                  <a16:creationId xmlns:a16="http://schemas.microsoft.com/office/drawing/2014/main" id="{4F478760-26A3-0E22-EF90-14E2E1A5CBA5}"/>
                </a:ext>
              </a:extLst>
            </p:cNvPr>
            <p:cNvGrpSpPr/>
            <p:nvPr/>
          </p:nvGrpSpPr>
          <p:grpSpPr>
            <a:xfrm>
              <a:off x="6110082" y="929423"/>
              <a:ext cx="5488810" cy="4578808"/>
              <a:chOff x="6087220" y="929423"/>
              <a:chExt cx="5488810" cy="4578808"/>
            </a:xfrm>
          </p:grpSpPr>
          <p:pic>
            <p:nvPicPr>
              <p:cNvPr id="5" name="Picture 4">
                <a:extLst>
                  <a:ext uri="{FF2B5EF4-FFF2-40B4-BE49-F238E27FC236}">
                    <a16:creationId xmlns:a16="http://schemas.microsoft.com/office/drawing/2014/main" id="{C0B4EBAE-5B14-DE17-AA0C-C4D808CA60C9}"/>
                  </a:ext>
                </a:extLst>
              </p:cNvPr>
              <p:cNvPicPr>
                <a:picLocks noChangeAspect="1"/>
              </p:cNvPicPr>
              <p:nvPr/>
            </p:nvPicPr>
            <p:blipFill>
              <a:blip r:embed="rId3"/>
              <a:stretch>
                <a:fillRect/>
              </a:stretch>
            </p:blipFill>
            <p:spPr>
              <a:xfrm>
                <a:off x="6094840" y="929423"/>
                <a:ext cx="5480724" cy="468852"/>
              </a:xfrm>
              <a:prstGeom prst="rect">
                <a:avLst/>
              </a:prstGeom>
              <a:ln>
                <a:solidFill>
                  <a:schemeClr val="tx1"/>
                </a:solidFill>
              </a:ln>
            </p:spPr>
          </p:pic>
          <p:pic>
            <p:nvPicPr>
              <p:cNvPr id="14" name="Picture 13">
                <a:extLst>
                  <a:ext uri="{FF2B5EF4-FFF2-40B4-BE49-F238E27FC236}">
                    <a16:creationId xmlns:a16="http://schemas.microsoft.com/office/drawing/2014/main" id="{79A9C4B0-C595-A109-0824-FADB54218973}"/>
                  </a:ext>
                </a:extLst>
              </p:cNvPr>
              <p:cNvPicPr>
                <a:picLocks noChangeAspect="1"/>
              </p:cNvPicPr>
              <p:nvPr/>
            </p:nvPicPr>
            <p:blipFill>
              <a:blip r:embed="rId4"/>
              <a:stretch>
                <a:fillRect/>
              </a:stretch>
            </p:blipFill>
            <p:spPr>
              <a:xfrm>
                <a:off x="6087220" y="1371421"/>
                <a:ext cx="5488810" cy="4136810"/>
              </a:xfrm>
              <a:prstGeom prst="rect">
                <a:avLst/>
              </a:prstGeom>
              <a:ln>
                <a:solidFill>
                  <a:schemeClr val="tx1"/>
                </a:solidFill>
              </a:ln>
            </p:spPr>
          </p:pic>
        </p:grpSp>
        <p:grpSp>
          <p:nvGrpSpPr>
            <p:cNvPr id="17" name="Group 16">
              <a:extLst>
                <a:ext uri="{FF2B5EF4-FFF2-40B4-BE49-F238E27FC236}">
                  <a16:creationId xmlns:a16="http://schemas.microsoft.com/office/drawing/2014/main" id="{1368CA90-60EC-85EA-501E-0525FE65971D}"/>
                </a:ext>
              </a:extLst>
            </p:cNvPr>
            <p:cNvGrpSpPr/>
            <p:nvPr/>
          </p:nvGrpSpPr>
          <p:grpSpPr>
            <a:xfrm>
              <a:off x="413159" y="650547"/>
              <a:ext cx="11185267" cy="5611205"/>
              <a:chOff x="413159" y="650547"/>
              <a:chExt cx="11185267" cy="5611205"/>
            </a:xfrm>
          </p:grpSpPr>
          <p:pic>
            <p:nvPicPr>
              <p:cNvPr id="3" name="Picture 2">
                <a:extLst>
                  <a:ext uri="{FF2B5EF4-FFF2-40B4-BE49-F238E27FC236}">
                    <a16:creationId xmlns:a16="http://schemas.microsoft.com/office/drawing/2014/main" id="{CDA925CC-1CE7-1160-7E78-5F347344FD1A}"/>
                  </a:ext>
                </a:extLst>
              </p:cNvPr>
              <p:cNvPicPr>
                <a:picLocks noChangeAspect="1"/>
              </p:cNvPicPr>
              <p:nvPr/>
            </p:nvPicPr>
            <p:blipFill>
              <a:blip r:embed="rId5"/>
              <a:stretch>
                <a:fillRect/>
              </a:stretch>
            </p:blipFill>
            <p:spPr>
              <a:xfrm>
                <a:off x="413160" y="929423"/>
                <a:ext cx="5519285" cy="5332329"/>
              </a:xfrm>
              <a:prstGeom prst="rect">
                <a:avLst/>
              </a:prstGeom>
              <a:solidFill>
                <a:srgbClr val="005CB9"/>
              </a:solidFill>
              <a:ln>
                <a:solidFill>
                  <a:schemeClr val="tx1"/>
                </a:solidFill>
              </a:ln>
            </p:spPr>
          </p:pic>
          <p:sp>
            <p:nvSpPr>
              <p:cNvPr id="16" name="TextBox 15">
                <a:extLst>
                  <a:ext uri="{FF2B5EF4-FFF2-40B4-BE49-F238E27FC236}">
                    <a16:creationId xmlns:a16="http://schemas.microsoft.com/office/drawing/2014/main" id="{B4C4A269-BDBA-C7FE-1596-520AD79409AD}"/>
                  </a:ext>
                </a:extLst>
              </p:cNvPr>
              <p:cNvSpPr txBox="1"/>
              <p:nvPr/>
            </p:nvSpPr>
            <p:spPr>
              <a:xfrm>
                <a:off x="413159" y="650547"/>
                <a:ext cx="11185267" cy="278876"/>
              </a:xfrm>
              <a:prstGeom prst="rect">
                <a:avLst/>
              </a:prstGeom>
              <a:solidFill>
                <a:srgbClr val="005CB9"/>
              </a:solidFill>
            </p:spPr>
            <p:txBody>
              <a:bodyPr wrap="square">
                <a:spAutoFit/>
              </a:bodyPr>
              <a:lstStyle/>
              <a:p>
                <a:r>
                  <a:rPr lang="en-US" sz="1000" b="1" dirty="0">
                    <a:solidFill>
                      <a:schemeClr val="bg1"/>
                    </a:solidFill>
                  </a:rPr>
                  <a:t>2026 Measles Confirmed  Cases in Texas Residents*: 190 cases as of August 7, 2026</a:t>
                </a:r>
              </a:p>
            </p:txBody>
          </p:sp>
        </p:grpSp>
      </p:grpSp>
    </p:spTree>
    <p:extLst>
      <p:ext uri="{BB962C8B-B14F-4D97-AF65-F5344CB8AC3E}">
        <p14:creationId xmlns:p14="http://schemas.microsoft.com/office/powerpoint/2010/main" val="578596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CEFFA5-99FF-46CE-A84C-196607A96442}"/>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3590448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E12534C-1503-4019-8EB9-48A3CF0047FD}"/>
              </a:ext>
            </a:extLst>
          </p:cNvPr>
          <p:cNvSpPr>
            <a:spLocks noGrp="1"/>
          </p:cNvSpPr>
          <p:nvPr>
            <p:ph type="title"/>
          </p:nvPr>
        </p:nvSpPr>
        <p:spPr/>
        <p:txBody>
          <a:bodyPr>
            <a:normAutofit/>
          </a:bodyPr>
          <a:lstStyle/>
          <a:p>
            <a:r>
              <a:rPr lang="en-US" sz="2800">
                <a:latin typeface="Rockwell" panose="02060603020205020403" pitchFamily="18" charset="0"/>
              </a:rPr>
              <a:t>DISCLAIMER</a:t>
            </a:r>
            <a:endParaRPr lang="en-US" sz="2800">
              <a:latin typeface="Rockwell" panose="02060603020205020403" pitchFamily="18" charset="0"/>
              <a:cs typeface="Calibri"/>
            </a:endParaRPr>
          </a:p>
        </p:txBody>
      </p:sp>
      <p:sp>
        <p:nvSpPr>
          <p:cNvPr id="6" name="Text Placeholder 5">
            <a:extLst>
              <a:ext uri="{FF2B5EF4-FFF2-40B4-BE49-F238E27FC236}">
                <a16:creationId xmlns:a16="http://schemas.microsoft.com/office/drawing/2014/main" id="{215DF67A-B138-4E2A-B87C-BD8C9B4E52B7}"/>
              </a:ext>
            </a:extLst>
          </p:cNvPr>
          <p:cNvSpPr>
            <a:spLocks noGrp="1"/>
          </p:cNvSpPr>
          <p:nvPr>
            <p:ph type="body" idx="1"/>
          </p:nvPr>
        </p:nvSpPr>
        <p:spPr>
          <a:xfrm>
            <a:off x="934453" y="3974236"/>
            <a:ext cx="10515600" cy="1245464"/>
          </a:xfrm>
        </p:spPr>
        <p:txBody>
          <a:bodyPr>
            <a:noAutofit/>
          </a:bodyPr>
          <a:lstStyle/>
          <a:p>
            <a:pPr>
              <a:lnSpc>
                <a:spcPct val="120000"/>
              </a:lnSpc>
            </a:pPr>
            <a:r>
              <a:rPr lang="en-US" sz="1800">
                <a:latin typeface="Verdana" panose="020B0604030504040204" pitchFamily="34" charset="0"/>
                <a:ea typeface="Verdana" panose="020B0604030504040204" pitchFamily="34" charset="0"/>
              </a:rPr>
              <a:t>The information presented today is based current preliminary data and on CDC’s recent guidance. Information is subject to change.</a:t>
            </a:r>
          </a:p>
          <a:p>
            <a:pPr>
              <a:lnSpc>
                <a:spcPct val="120000"/>
              </a:lnSpc>
            </a:pPr>
            <a:r>
              <a:rPr lang="en-US" sz="1800">
                <a:latin typeface="Verdana" panose="020B0604030504040204" pitchFamily="34" charset="0"/>
                <a:ea typeface="Verdana" panose="020B0604030504040204" pitchFamily="34" charset="0"/>
              </a:rPr>
              <a:t>August 11, 2026</a:t>
            </a:r>
          </a:p>
          <a:p>
            <a:endParaRPr lang="en-US"/>
          </a:p>
        </p:txBody>
      </p:sp>
    </p:spTree>
    <p:extLst>
      <p:ext uri="{BB962C8B-B14F-4D97-AF65-F5344CB8AC3E}">
        <p14:creationId xmlns:p14="http://schemas.microsoft.com/office/powerpoint/2010/main" val="2729903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283EA-EA1D-63DE-A419-8A02E23ED4D7}"/>
              </a:ext>
            </a:extLst>
          </p:cNvPr>
          <p:cNvSpPr>
            <a:spLocks noGrp="1"/>
          </p:cNvSpPr>
          <p:nvPr>
            <p:ph type="title"/>
          </p:nvPr>
        </p:nvSpPr>
        <p:spPr>
          <a:xfrm>
            <a:off x="831850" y="860611"/>
            <a:ext cx="8528460" cy="2873190"/>
          </a:xfrm>
        </p:spPr>
        <p:txBody>
          <a:bodyPr/>
          <a:lstStyle/>
          <a:p>
            <a:r>
              <a:rPr lang="en-US"/>
              <a:t>2026 FIFA World Cup Games in Texas</a:t>
            </a:r>
          </a:p>
        </p:txBody>
      </p:sp>
    </p:spTree>
    <p:extLst>
      <p:ext uri="{BB962C8B-B14F-4D97-AF65-F5344CB8AC3E}">
        <p14:creationId xmlns:p14="http://schemas.microsoft.com/office/powerpoint/2010/main" val="2372287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BE67CA6-AD54-D9ED-B8E8-50C0B1EBCFCD}"/>
              </a:ext>
            </a:extLst>
          </p:cNvPr>
          <p:cNvGrpSpPr/>
          <p:nvPr/>
        </p:nvGrpSpPr>
        <p:grpSpPr>
          <a:xfrm>
            <a:off x="476090" y="1523635"/>
            <a:ext cx="5221384" cy="5133769"/>
            <a:chOff x="457040" y="1523635"/>
            <a:chExt cx="5221384" cy="5133769"/>
          </a:xfrm>
        </p:grpSpPr>
        <p:sp>
          <p:nvSpPr>
            <p:cNvPr id="3" name="Content Placeholder 2">
              <a:extLst>
                <a:ext uri="{FF2B5EF4-FFF2-40B4-BE49-F238E27FC236}">
                  <a16:creationId xmlns:a16="http://schemas.microsoft.com/office/drawing/2014/main" id="{F33F70C7-0FA0-77B2-EDF2-DC57F900E64D}"/>
                </a:ext>
              </a:extLst>
            </p:cNvPr>
            <p:cNvSpPr txBox="1">
              <a:spLocks/>
            </p:cNvSpPr>
            <p:nvPr/>
          </p:nvSpPr>
          <p:spPr>
            <a:xfrm>
              <a:off x="457040" y="2060269"/>
              <a:ext cx="5221384" cy="459713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Development of list of Health Conditions/Incidents (HCIs).</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State, national, and global event monitoring.</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Creation of resources</a:t>
              </a:r>
              <a:r>
                <a:rPr lang="en-US" sz="2400">
                  <a:solidFill>
                    <a:srgbClr val="000000"/>
                  </a:solidFill>
                  <a:latin typeface="Calibri" panose="020F0502020204030204"/>
                </a:rPr>
                <a:t>.</a:t>
              </a:r>
              <a:endPar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Web page</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World Cup Infectious Disease Consultation Hotline</a:t>
              </a:r>
            </a:p>
          </p:txBody>
        </p:sp>
        <p:sp>
          <p:nvSpPr>
            <p:cNvPr id="6" name="TextBox 5">
              <a:extLst>
                <a:ext uri="{FF2B5EF4-FFF2-40B4-BE49-F238E27FC236}">
                  <a16:creationId xmlns:a16="http://schemas.microsoft.com/office/drawing/2014/main" id="{6D9D3DA5-88BA-5D4A-86BC-EF11FEFBB66E}"/>
                </a:ext>
              </a:extLst>
            </p:cNvPr>
            <p:cNvSpPr txBox="1"/>
            <p:nvPr/>
          </p:nvSpPr>
          <p:spPr>
            <a:xfrm>
              <a:off x="457040" y="1523635"/>
              <a:ext cx="5221384" cy="536633"/>
            </a:xfrm>
            <a:prstGeom prst="rect">
              <a:avLst/>
            </a:prstGeom>
            <a:solidFill>
              <a:schemeClr val="accent4">
                <a:lumMod val="75000"/>
              </a:schemeClr>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Epidemiological Activities</a:t>
              </a:r>
            </a:p>
          </p:txBody>
        </p:sp>
      </p:grpSp>
      <p:grpSp>
        <p:nvGrpSpPr>
          <p:cNvPr id="14" name="Group 13">
            <a:extLst>
              <a:ext uri="{FF2B5EF4-FFF2-40B4-BE49-F238E27FC236}">
                <a16:creationId xmlns:a16="http://schemas.microsoft.com/office/drawing/2014/main" id="{B5B9ED04-6EED-EEE3-5A47-83B05A445FF3}"/>
              </a:ext>
            </a:extLst>
          </p:cNvPr>
          <p:cNvGrpSpPr/>
          <p:nvPr/>
        </p:nvGrpSpPr>
        <p:grpSpPr>
          <a:xfrm>
            <a:off x="6383234" y="1523636"/>
            <a:ext cx="5616893" cy="4965033"/>
            <a:chOff x="6382352" y="1523636"/>
            <a:chExt cx="5233417" cy="4965033"/>
          </a:xfrm>
        </p:grpSpPr>
        <p:sp>
          <p:nvSpPr>
            <p:cNvPr id="5" name="TextBox 4">
              <a:extLst>
                <a:ext uri="{FF2B5EF4-FFF2-40B4-BE49-F238E27FC236}">
                  <a16:creationId xmlns:a16="http://schemas.microsoft.com/office/drawing/2014/main" id="{7A7C5F40-6D01-1CB4-F446-0C3DFB49A172}"/>
                </a:ext>
              </a:extLst>
            </p:cNvPr>
            <p:cNvSpPr txBox="1"/>
            <p:nvPr/>
          </p:nvSpPr>
          <p:spPr>
            <a:xfrm>
              <a:off x="6382353" y="2149019"/>
              <a:ext cx="5233416" cy="433965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State Medical Operations Center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Formation of cross functional workgroups.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Preparedness tabletop exercises.</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Calibri" panose="020F0502020204030204"/>
                  <a:ea typeface="+mn-ea"/>
                  <a:cs typeface="+mn-cs"/>
                </a:rPr>
                <a:t>Radiation</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Calibri" panose="020F0502020204030204"/>
                  <a:ea typeface="+mn-ea"/>
                  <a:cs typeface="+mn-cs"/>
                </a:rPr>
                <a:t>Mass casualty</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Calibri" panose="020F0502020204030204"/>
                  <a:ea typeface="+mn-ea"/>
                  <a:cs typeface="+mn-cs"/>
                </a:rPr>
                <a:t>Food borne outbreak</a:t>
              </a:r>
            </a:p>
            <a:p>
              <a:pPr marL="1257300" marR="0" lvl="2"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a:ln>
                    <a:noFill/>
                  </a:ln>
                  <a:solidFill>
                    <a:srgbClr val="000000"/>
                  </a:solidFill>
                  <a:effectLst/>
                  <a:uLnTx/>
                  <a:uFillTx/>
                  <a:latin typeface="Calibri" panose="020F0502020204030204"/>
                  <a:ea typeface="+mn-ea"/>
                  <a:cs typeface="+mn-cs"/>
                </a:rPr>
                <a:t>High Consequence Infectious Diseases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2026 Epidemiology and Laboratory Capacity (ELC) Conference.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Tabletop exercises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Panel discussions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Statewide Epi weekly calls.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Selected World Cup HCIs </a:t>
              </a:r>
            </a:p>
          </p:txBody>
        </p:sp>
        <p:sp>
          <p:nvSpPr>
            <p:cNvPr id="7" name="TextBox 6">
              <a:extLst>
                <a:ext uri="{FF2B5EF4-FFF2-40B4-BE49-F238E27FC236}">
                  <a16:creationId xmlns:a16="http://schemas.microsoft.com/office/drawing/2014/main" id="{975B5768-7BDE-EA74-4079-73F000FB763C}"/>
                </a:ext>
              </a:extLst>
            </p:cNvPr>
            <p:cNvSpPr txBox="1"/>
            <p:nvPr/>
          </p:nvSpPr>
          <p:spPr>
            <a:xfrm>
              <a:off x="6382352" y="1523636"/>
              <a:ext cx="5221384" cy="536632"/>
            </a:xfrm>
            <a:prstGeom prst="rect">
              <a:avLst/>
            </a:prstGeom>
            <a:solidFill>
              <a:schemeClr val="accent2">
                <a:lumMod val="75000"/>
              </a:schemeClr>
            </a:solid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Preparedness and Training Activities</a:t>
              </a:r>
            </a:p>
          </p:txBody>
        </p:sp>
      </p:grpSp>
      <p:sp>
        <p:nvSpPr>
          <p:cNvPr id="12" name="TextBox 11">
            <a:extLst>
              <a:ext uri="{FF2B5EF4-FFF2-40B4-BE49-F238E27FC236}">
                <a16:creationId xmlns:a16="http://schemas.microsoft.com/office/drawing/2014/main" id="{7B5EAC5B-0B6F-818B-343E-D59CE30B5D3C}"/>
              </a:ext>
            </a:extLst>
          </p:cNvPr>
          <p:cNvSpPr txBox="1"/>
          <p:nvPr/>
        </p:nvSpPr>
        <p:spPr>
          <a:xfrm>
            <a:off x="204788" y="342325"/>
            <a:ext cx="9986962" cy="1200329"/>
          </a:xfrm>
          <a:prstGeom prst="rect">
            <a:avLst/>
          </a:prstGeom>
          <a:noFill/>
        </p:spPr>
        <p:txBody>
          <a:bodyPr wrap="square">
            <a:spAutoFit/>
          </a:body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j-ea"/>
                <a:cs typeface="+mj-cs"/>
              </a:rPr>
              <a:t>DSHS </a:t>
            </a:r>
            <a:r>
              <a:rPr lang="en-US" sz="4000" b="1">
                <a:solidFill>
                  <a:prstClr val="white"/>
                </a:solidFill>
                <a:latin typeface="Calibri" panose="020F0502020204030204"/>
                <a:ea typeface="+mj-ea"/>
                <a:cs typeface="+mj-cs"/>
              </a:rPr>
              <a:t>Activities for </a:t>
            </a:r>
            <a:r>
              <a:rPr kumimoji="0" lang="en-US" sz="4000" b="1" i="0" u="none" strike="noStrike" kern="1200" cap="none" spc="0" normalizeH="0" baseline="0" noProof="0">
                <a:ln>
                  <a:noFill/>
                </a:ln>
                <a:solidFill>
                  <a:prstClr val="white"/>
                </a:solidFill>
                <a:effectLst/>
                <a:uLnTx/>
                <a:uFillTx/>
                <a:latin typeface="Calibri" panose="020F0502020204030204"/>
                <a:ea typeface="+mj-ea"/>
                <a:cs typeface="+mj-cs"/>
              </a:rPr>
              <a:t>2026 FIFA World Cup </a:t>
            </a:r>
          </a:p>
          <a:p>
            <a:pPr marL="0" marR="0" lvl="0" indent="0"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j-ea"/>
                <a:cs typeface="+mj-cs"/>
              </a:rPr>
              <a:t>Games in Texas</a:t>
            </a:r>
          </a:p>
        </p:txBody>
      </p:sp>
    </p:spTree>
    <p:extLst>
      <p:ext uri="{BB962C8B-B14F-4D97-AF65-F5344CB8AC3E}">
        <p14:creationId xmlns:p14="http://schemas.microsoft.com/office/powerpoint/2010/main" val="1501292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4ED06-A914-1A6B-7175-350F7280C98E}"/>
              </a:ext>
            </a:extLst>
          </p:cNvPr>
          <p:cNvSpPr>
            <a:spLocks noGrp="1"/>
          </p:cNvSpPr>
          <p:nvPr>
            <p:ph type="title"/>
          </p:nvPr>
        </p:nvSpPr>
        <p:spPr>
          <a:xfrm>
            <a:off x="336884" y="202565"/>
            <a:ext cx="9203356" cy="1325563"/>
          </a:xfrm>
        </p:spPr>
        <p:txBody>
          <a:bodyPr/>
          <a:lstStyle/>
          <a:p>
            <a:r>
              <a:rPr lang="en-US"/>
              <a:t>Summary</a:t>
            </a:r>
          </a:p>
        </p:txBody>
      </p:sp>
      <p:sp>
        <p:nvSpPr>
          <p:cNvPr id="3" name="Content Placeholder 2">
            <a:extLst>
              <a:ext uri="{FF2B5EF4-FFF2-40B4-BE49-F238E27FC236}">
                <a16:creationId xmlns:a16="http://schemas.microsoft.com/office/drawing/2014/main" id="{EBA6A177-F63B-35BB-2A5D-1BAFB21C1FFF}"/>
              </a:ext>
            </a:extLst>
          </p:cNvPr>
          <p:cNvSpPr>
            <a:spLocks noGrp="1"/>
          </p:cNvSpPr>
          <p:nvPr>
            <p:ph idx="1"/>
          </p:nvPr>
        </p:nvSpPr>
        <p:spPr>
          <a:xfrm>
            <a:off x="89234" y="1528128"/>
            <a:ext cx="11855116" cy="4724083"/>
          </a:xfrm>
        </p:spPr>
        <p:txBody>
          <a:bodyPr/>
          <a:lstStyle/>
          <a:p>
            <a:pPr>
              <a:spcAft>
                <a:spcPts val="0"/>
              </a:spcAft>
            </a:pPr>
            <a:r>
              <a:rPr lang="en-US"/>
              <a:t>The FIFA 2026 World Cup brought an increase in travelers from around the world, as well as mass gatherings related to this event, potentially increasing the risk of infectious diseases, and additional demand on public health and healthcare systems.</a:t>
            </a:r>
          </a:p>
          <a:p>
            <a:pPr>
              <a:spcAft>
                <a:spcPts val="0"/>
              </a:spcAft>
            </a:pPr>
            <a:r>
              <a:rPr lang="en-US"/>
              <a:t>DSHS in collaboration with local, state, and federal partners spent many months preparing to protect travelers and Texans from potential health threats, including foodborne illness and infectious diseases. </a:t>
            </a:r>
          </a:p>
          <a:p>
            <a:pPr>
              <a:spcAft>
                <a:spcPts val="0"/>
              </a:spcAft>
            </a:pPr>
            <a:r>
              <a:rPr lang="en-US"/>
              <a:t>As expected for this time of year, we observed slight increases in ED visits for heat-related illnesses and some injuries, but overall, no major public health events occurred during the games or fan fest events in Texas. </a:t>
            </a:r>
          </a:p>
          <a:p>
            <a:pPr>
              <a:spcAft>
                <a:spcPts val="0"/>
              </a:spcAft>
            </a:pPr>
            <a:r>
              <a:rPr lang="en-US"/>
              <a:t>The time and effort that was allocated towards preparing for this event ensured DSHS maintained timely situational awareness before, during, and after this major event.</a:t>
            </a:r>
          </a:p>
          <a:p>
            <a:pPr marL="228600" indent="0">
              <a:buNone/>
            </a:pPr>
            <a:endParaRPr lang="en-US"/>
          </a:p>
          <a:p>
            <a:endParaRPr lang="en-US"/>
          </a:p>
        </p:txBody>
      </p:sp>
      <p:sp>
        <p:nvSpPr>
          <p:cNvPr id="4" name="Slide Number Placeholder 3">
            <a:extLst>
              <a:ext uri="{FF2B5EF4-FFF2-40B4-BE49-F238E27FC236}">
                <a16:creationId xmlns:a16="http://schemas.microsoft.com/office/drawing/2014/main" id="{FFA521AA-8250-1183-2521-6BEE59525E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678997-E2BB-4402-8FE5-D3E1BCB9434D}" type="slidenum">
              <a:rPr kumimoji="0" lang="en-US" sz="1200" b="0" i="0" u="none" strike="noStrike" kern="1200" cap="none" spc="0" normalizeH="0" baseline="0" noProof="0" smtClean="0">
                <a:ln>
                  <a:noFill/>
                </a:ln>
                <a:solidFill>
                  <a:srgbClr val="5F5F5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5F5F5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889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E0A75-BEBF-0B2C-9308-11E35544235A}"/>
              </a:ext>
            </a:extLst>
          </p:cNvPr>
          <p:cNvSpPr>
            <a:spLocks noGrp="1"/>
          </p:cNvSpPr>
          <p:nvPr>
            <p:ph type="title"/>
          </p:nvPr>
        </p:nvSpPr>
        <p:spPr>
          <a:xfrm>
            <a:off x="480300" y="1893178"/>
            <a:ext cx="10926599" cy="1326272"/>
          </a:xfrm>
        </p:spPr>
        <p:txBody>
          <a:bodyPr>
            <a:normAutofit/>
          </a:bodyPr>
          <a:lstStyle/>
          <a:p>
            <a:r>
              <a:rPr lang="en-US"/>
              <a:t>Cyclosporiasis Surveillance</a:t>
            </a:r>
          </a:p>
        </p:txBody>
      </p:sp>
    </p:spTree>
    <p:extLst>
      <p:ext uri="{BB962C8B-B14F-4D97-AF65-F5344CB8AC3E}">
        <p14:creationId xmlns:p14="http://schemas.microsoft.com/office/powerpoint/2010/main" val="1400786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47285E4-9FFD-36ED-EFAB-81AB17DA974C}"/>
              </a:ext>
            </a:extLst>
          </p:cNvPr>
          <p:cNvPicPr>
            <a:picLocks noChangeAspect="1"/>
          </p:cNvPicPr>
          <p:nvPr/>
        </p:nvPicPr>
        <p:blipFill>
          <a:blip r:embed="rId2"/>
          <a:stretch>
            <a:fillRect/>
          </a:stretch>
        </p:blipFill>
        <p:spPr>
          <a:xfrm>
            <a:off x="2242842" y="0"/>
            <a:ext cx="8011115" cy="6858000"/>
          </a:xfrm>
          <a:prstGeom prst="rect">
            <a:avLst/>
          </a:prstGeom>
        </p:spPr>
      </p:pic>
      <p:sp>
        <p:nvSpPr>
          <p:cNvPr id="6" name="TextBox 5">
            <a:extLst>
              <a:ext uri="{FF2B5EF4-FFF2-40B4-BE49-F238E27FC236}">
                <a16:creationId xmlns:a16="http://schemas.microsoft.com/office/drawing/2014/main" id="{6F95CB31-F27B-4AF9-BF4F-94C454B0FBA6}"/>
              </a:ext>
            </a:extLst>
          </p:cNvPr>
          <p:cNvSpPr txBox="1"/>
          <p:nvPr/>
        </p:nvSpPr>
        <p:spPr>
          <a:xfrm>
            <a:off x="4479903" y="1786826"/>
            <a:ext cx="383999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Available at: </a:t>
            </a:r>
            <a:r>
              <a:rPr kumimoji="0" lang="en-US" sz="1000" b="0" i="0" u="none" strike="noStrike" kern="1200" cap="none" spc="0" normalizeH="0" baseline="0" noProof="0">
                <a:ln>
                  <a:noFill/>
                </a:ln>
                <a:solidFill>
                  <a:srgbClr val="0070C0"/>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Domestically Acquired Cyclosporiasis Cases in Multiple U.S. States, 2026 | HAN | CDC</a:t>
            </a:r>
            <a:r>
              <a:rPr kumimoji="0" lang="en-US" sz="1000" b="0" i="0" u="none" strike="noStrike" kern="1200" cap="none" spc="0" normalizeH="0" baseline="0" noProof="0">
                <a:ln>
                  <a:noFill/>
                </a:ln>
                <a:solidFill>
                  <a:srgbClr val="0070C0"/>
                </a:solidFill>
                <a:effectLst/>
                <a:uLnTx/>
                <a:uFillTx/>
                <a:latin typeface="Calibri" panose="020F0502020204030204"/>
                <a:ea typeface="+mn-ea"/>
                <a:cs typeface="+mn-cs"/>
              </a:rPr>
              <a:t>,</a:t>
            </a:r>
            <a:r>
              <a:rPr kumimoji="0" lang="en-US" sz="1000" b="0"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accessed on August 10, 2026.</a:t>
            </a:r>
          </a:p>
        </p:txBody>
      </p:sp>
    </p:spTree>
    <p:extLst>
      <p:ext uri="{BB962C8B-B14F-4D97-AF65-F5344CB8AC3E}">
        <p14:creationId xmlns:p14="http://schemas.microsoft.com/office/powerpoint/2010/main" val="90447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CCE88-8EEC-E4A8-C56E-87970F7669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C2E879-436D-8407-C073-1CA676A930A8}"/>
              </a:ext>
            </a:extLst>
          </p:cNvPr>
          <p:cNvSpPr>
            <a:spLocks noGrp="1"/>
          </p:cNvSpPr>
          <p:nvPr>
            <p:ph type="title"/>
          </p:nvPr>
        </p:nvSpPr>
        <p:spPr/>
        <p:txBody>
          <a:bodyPr/>
          <a:lstStyle/>
          <a:p>
            <a:r>
              <a:rPr lang="en-US"/>
              <a:t>Cyclosporiasis in the United States</a:t>
            </a:r>
          </a:p>
        </p:txBody>
      </p:sp>
      <p:sp>
        <p:nvSpPr>
          <p:cNvPr id="6" name="TextBox 5">
            <a:extLst>
              <a:ext uri="{FF2B5EF4-FFF2-40B4-BE49-F238E27FC236}">
                <a16:creationId xmlns:a16="http://schemas.microsoft.com/office/drawing/2014/main" id="{D51395B7-391A-F606-6A32-9F622EFD9BB5}"/>
              </a:ext>
            </a:extLst>
          </p:cNvPr>
          <p:cNvSpPr txBox="1"/>
          <p:nvPr/>
        </p:nvSpPr>
        <p:spPr>
          <a:xfrm>
            <a:off x="507975" y="6183280"/>
            <a:ext cx="454027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Available at: </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hlinkClick r:id="rId2"/>
              </a:rPr>
              <a:t>Surveillance of Cyclosporiasis | Cyclosporiasis | CDC</a:t>
            </a:r>
            <a:r>
              <a:rPr kumimoji="0" lang="en-US" sz="1000" b="0" i="0" u="none" strike="noStrike" kern="1200" cap="none" spc="0" normalizeH="0" baseline="0" noProof="0">
                <a:ln>
                  <a:noFill/>
                </a:ln>
                <a:solidFill>
                  <a:prstClr val="black"/>
                </a:solidFill>
                <a:effectLst/>
                <a:uLnTx/>
                <a:uFillTx/>
                <a:latin typeface="Calibri" panose="020F0502020204030204"/>
                <a:ea typeface="+mn-ea"/>
                <a:cs typeface="+mn-cs"/>
              </a:rPr>
              <a:t>, accessed on August 11, 2026.</a:t>
            </a:r>
          </a:p>
        </p:txBody>
      </p:sp>
      <p:grpSp>
        <p:nvGrpSpPr>
          <p:cNvPr id="22" name="Group 21">
            <a:extLst>
              <a:ext uri="{FF2B5EF4-FFF2-40B4-BE49-F238E27FC236}">
                <a16:creationId xmlns:a16="http://schemas.microsoft.com/office/drawing/2014/main" id="{70A17104-F974-3E38-CF73-7046E992487C}"/>
              </a:ext>
            </a:extLst>
          </p:cNvPr>
          <p:cNvGrpSpPr/>
          <p:nvPr/>
        </p:nvGrpSpPr>
        <p:grpSpPr>
          <a:xfrm>
            <a:off x="501126" y="1667694"/>
            <a:ext cx="4686853" cy="4357720"/>
            <a:chOff x="501126" y="1667694"/>
            <a:chExt cx="4686853" cy="4357720"/>
          </a:xfrm>
        </p:grpSpPr>
        <p:pic>
          <p:nvPicPr>
            <p:cNvPr id="3" name="Picture 2">
              <a:extLst>
                <a:ext uri="{FF2B5EF4-FFF2-40B4-BE49-F238E27FC236}">
                  <a16:creationId xmlns:a16="http://schemas.microsoft.com/office/drawing/2014/main" id="{9F7BB4F9-A259-7DEB-F6CA-B63B7030A553}"/>
                </a:ext>
              </a:extLst>
            </p:cNvPr>
            <p:cNvPicPr>
              <a:picLocks noChangeAspect="1"/>
            </p:cNvPicPr>
            <p:nvPr/>
          </p:nvPicPr>
          <p:blipFill>
            <a:blip r:embed="rId3"/>
            <a:stretch>
              <a:fillRect/>
            </a:stretch>
          </p:blipFill>
          <p:spPr>
            <a:xfrm>
              <a:off x="501126" y="1667694"/>
              <a:ext cx="4686853" cy="2714723"/>
            </a:xfrm>
            <a:prstGeom prst="rect">
              <a:avLst/>
            </a:prstGeom>
            <a:ln>
              <a:solidFill>
                <a:schemeClr val="tx1"/>
              </a:solidFill>
            </a:ln>
          </p:spPr>
        </p:pic>
        <p:pic>
          <p:nvPicPr>
            <p:cNvPr id="7" name="Picture 6">
              <a:extLst>
                <a:ext uri="{FF2B5EF4-FFF2-40B4-BE49-F238E27FC236}">
                  <a16:creationId xmlns:a16="http://schemas.microsoft.com/office/drawing/2014/main" id="{FCCFDE00-55DF-33FA-633F-58B0C85938A9}"/>
                </a:ext>
              </a:extLst>
            </p:cNvPr>
            <p:cNvPicPr>
              <a:picLocks noChangeAspect="1"/>
            </p:cNvPicPr>
            <p:nvPr/>
          </p:nvPicPr>
          <p:blipFill>
            <a:blip r:embed="rId4"/>
            <a:stretch>
              <a:fillRect/>
            </a:stretch>
          </p:blipFill>
          <p:spPr>
            <a:xfrm>
              <a:off x="507975" y="4492147"/>
              <a:ext cx="4680004" cy="1533267"/>
            </a:xfrm>
            <a:prstGeom prst="rect">
              <a:avLst/>
            </a:prstGeom>
            <a:ln>
              <a:solidFill>
                <a:schemeClr val="tx1"/>
              </a:solidFill>
            </a:ln>
          </p:spPr>
        </p:pic>
      </p:grpSp>
      <p:grpSp>
        <p:nvGrpSpPr>
          <p:cNvPr id="21" name="Group 20">
            <a:extLst>
              <a:ext uri="{FF2B5EF4-FFF2-40B4-BE49-F238E27FC236}">
                <a16:creationId xmlns:a16="http://schemas.microsoft.com/office/drawing/2014/main" id="{AD4F6E46-2A9C-FE67-DC56-463D15DF8A25}"/>
              </a:ext>
            </a:extLst>
          </p:cNvPr>
          <p:cNvGrpSpPr/>
          <p:nvPr/>
        </p:nvGrpSpPr>
        <p:grpSpPr>
          <a:xfrm>
            <a:off x="5755907" y="1426004"/>
            <a:ext cx="5998136" cy="4984422"/>
            <a:chOff x="5621154" y="1426003"/>
            <a:chExt cx="6132889" cy="5216779"/>
          </a:xfrm>
        </p:grpSpPr>
        <p:grpSp>
          <p:nvGrpSpPr>
            <p:cNvPr id="18" name="Group 17">
              <a:extLst>
                <a:ext uri="{FF2B5EF4-FFF2-40B4-BE49-F238E27FC236}">
                  <a16:creationId xmlns:a16="http://schemas.microsoft.com/office/drawing/2014/main" id="{65C22891-B1AD-EAF3-D3CB-DB7B04E697B0}"/>
                </a:ext>
              </a:extLst>
            </p:cNvPr>
            <p:cNvGrpSpPr/>
            <p:nvPr/>
          </p:nvGrpSpPr>
          <p:grpSpPr>
            <a:xfrm>
              <a:off x="5621154" y="1426003"/>
              <a:ext cx="6132889" cy="5216779"/>
              <a:chOff x="5394431" y="1655068"/>
              <a:chExt cx="6681233" cy="5464558"/>
            </a:xfrm>
          </p:grpSpPr>
          <p:sp>
            <p:nvSpPr>
              <p:cNvPr id="17" name="TextBox 16">
                <a:extLst>
                  <a:ext uri="{FF2B5EF4-FFF2-40B4-BE49-F238E27FC236}">
                    <a16:creationId xmlns:a16="http://schemas.microsoft.com/office/drawing/2014/main" id="{22CF4DB2-403F-94D2-516F-3BE0D3E9BD35}"/>
                  </a:ext>
                </a:extLst>
              </p:cNvPr>
              <p:cNvSpPr txBox="1"/>
              <p:nvPr/>
            </p:nvSpPr>
            <p:spPr>
              <a:xfrm>
                <a:off x="5394431" y="1655068"/>
                <a:ext cx="6681233" cy="774847"/>
              </a:xfrm>
              <a:prstGeom prst="rect">
                <a:avLst/>
              </a:prstGeom>
              <a:solidFill>
                <a:schemeClr val="bg1"/>
              </a:solidFill>
              <a:ln>
                <a:solidFill>
                  <a:schemeClr val="tx1"/>
                </a:solidFill>
              </a:ln>
            </p:spPr>
            <p:txBody>
              <a:bodyPr wrap="square"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1C1D1F"/>
                    </a:solidFill>
                    <a:effectLst/>
                    <a:uLnTx/>
                    <a:uFillTx/>
                    <a:latin typeface="Calibri" panose="020F0502020204030204"/>
                    <a:ea typeface="+mn-ea"/>
                    <a:cs typeface="+mn-cs"/>
                  </a:rPr>
                  <a:t>States of residence of the 10,468 people with laboratory-confirmed domestically acquired cyclosporiasis,  May 1 – August 10, 2026</a:t>
                </a:r>
                <a:endParaRPr kumimoji="0" lang="en-US"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F87E8EF9-995F-61D1-C07A-39B9464F03AF}"/>
                  </a:ext>
                </a:extLst>
              </p:cNvPr>
              <p:cNvPicPr>
                <a:picLocks noChangeAspect="1"/>
              </p:cNvPicPr>
              <p:nvPr/>
            </p:nvPicPr>
            <p:blipFill>
              <a:blip r:embed="rId5"/>
              <a:stretch>
                <a:fillRect/>
              </a:stretch>
            </p:blipFill>
            <p:spPr>
              <a:xfrm>
                <a:off x="5394431" y="2429915"/>
                <a:ext cx="6681233" cy="4689711"/>
              </a:xfrm>
              <a:prstGeom prst="rect">
                <a:avLst/>
              </a:prstGeom>
              <a:ln>
                <a:solidFill>
                  <a:schemeClr val="tx1"/>
                </a:solidFill>
              </a:ln>
            </p:spPr>
          </p:pic>
        </p:grpSp>
        <p:pic>
          <p:nvPicPr>
            <p:cNvPr id="20" name="Picture 19">
              <a:extLst>
                <a:ext uri="{FF2B5EF4-FFF2-40B4-BE49-F238E27FC236}">
                  <a16:creationId xmlns:a16="http://schemas.microsoft.com/office/drawing/2014/main" id="{F6E26E1C-411C-E34A-22E4-6F0114BDBE82}"/>
                </a:ext>
              </a:extLst>
            </p:cNvPr>
            <p:cNvPicPr>
              <a:picLocks noChangeAspect="1"/>
            </p:cNvPicPr>
            <p:nvPr/>
          </p:nvPicPr>
          <p:blipFill>
            <a:blip r:embed="rId6"/>
            <a:stretch>
              <a:fillRect/>
            </a:stretch>
          </p:blipFill>
          <p:spPr>
            <a:xfrm>
              <a:off x="7771737" y="6067688"/>
              <a:ext cx="3685754" cy="515702"/>
            </a:xfrm>
            <a:prstGeom prst="rect">
              <a:avLst/>
            </a:prstGeom>
          </p:spPr>
        </p:pic>
      </p:grpSp>
    </p:spTree>
    <p:extLst>
      <p:ext uri="{BB962C8B-B14F-4D97-AF65-F5344CB8AC3E}">
        <p14:creationId xmlns:p14="http://schemas.microsoft.com/office/powerpoint/2010/main" val="315010810"/>
      </p:ext>
    </p:extLst>
  </p:cSld>
  <p:clrMapOvr>
    <a:masterClrMapping/>
  </p:clrMapOvr>
</p:sld>
</file>

<file path=ppt/theme/theme1.xml><?xml version="1.0" encoding="utf-8"?>
<a:theme xmlns:a="http://schemas.openxmlformats.org/drawingml/2006/main" name="DSHS Slide Theme">
  <a:themeElements>
    <a:clrScheme name="DSHS">
      <a:dk1>
        <a:srgbClr val="000000"/>
      </a:dk1>
      <a:lt1>
        <a:sysClr val="window" lastClr="FFFFFF"/>
      </a:lt1>
      <a:dk2>
        <a:srgbClr val="44546A"/>
      </a:dk2>
      <a:lt2>
        <a:srgbClr val="E7E6E6"/>
      </a:lt2>
      <a:accent1>
        <a:srgbClr val="003087"/>
      </a:accent1>
      <a:accent2>
        <a:srgbClr val="C0000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HS-Powerpoint-Template.potx" id="{6FC93773-1777-49B8-B085-21A8058814C0}" vid="{683E1146-0F7A-4BF5-8A2F-3CF7ECB0942A}"/>
    </a:ext>
  </a:extLst>
</a:theme>
</file>

<file path=ppt/theme/theme2.xml><?xml version="1.0" encoding="utf-8"?>
<a:theme xmlns:a="http://schemas.openxmlformats.org/drawingml/2006/main" name="DSHS Slide Layout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HS-Powerpoint-Template.potx" id="{6FC93773-1777-49B8-B085-21A8058814C0}" vid="{4124A9E9-EF70-4508-B786-ECE044002AD0}"/>
    </a:ext>
  </a:extLst>
</a:theme>
</file>

<file path=ppt/theme/theme3.xml><?xml version="1.0" encoding="utf-8"?>
<a:theme xmlns:a="http://schemas.openxmlformats.org/drawingml/2006/main" name="DSHS Slide Layout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HS-Powerpoint-Template.potx" id="{6FC93773-1777-49B8-B085-21A8058814C0}" vid="{AFDF2EBF-DC16-4258-9B11-8246FF8EEFC8}"/>
    </a:ext>
  </a:extLst>
</a:theme>
</file>

<file path=ppt/theme/theme4.xml><?xml version="1.0" encoding="utf-8"?>
<a:theme xmlns:a="http://schemas.openxmlformats.org/drawingml/2006/main" name="1_DSHS Slide Layout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HS-Powerpoint-Template.potx" id="{6FC93773-1777-49B8-B085-21A8058814C0}" vid="{AFDF2EBF-DC16-4258-9B11-8246FF8EEFC8}"/>
    </a:ext>
  </a:extLst>
</a:theme>
</file>

<file path=ppt/theme/theme5.xml><?xml version="1.0" encoding="utf-8"?>
<a:theme xmlns:a="http://schemas.openxmlformats.org/drawingml/2006/main" name="2_DSHS Slide Layout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HS-Powerpoint-Template.potx" id="{6FC93773-1777-49B8-B085-21A8058814C0}" vid="{AFDF2EBF-DC16-4258-9B11-8246FF8EEFC8}"/>
    </a:ext>
  </a:extLst>
</a:theme>
</file>

<file path=ppt/theme/theme6.xml><?xml version="1.0" encoding="utf-8"?>
<a:theme xmlns:a="http://schemas.openxmlformats.org/drawingml/2006/main" name="Top Bar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SHS-PowerPoint-Template  -  Read-Only" id="{B19A416F-7D7B-496E-B102-083D2879534B}" vid="{721B63C7-C9CE-4C7C-B65A-175150FB40EE}"/>
    </a:ext>
  </a:extLst>
</a:theme>
</file>

<file path=ppt/theme/theme7.xml><?xml version="1.0" encoding="utf-8"?>
<a:theme xmlns:a="http://schemas.openxmlformats.org/drawingml/2006/main" name="1_DSHS Slide Layout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SHS-Powerpoint-Template (3)" id="{EF3AAB63-E8E5-4800-ACB0-203D7CA311D8}" vid="{F4C64ED5-0AF7-4D2E-94A3-AA1674D0C757}"/>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14083804BC7046AF4222CB2E0D555D" ma:contentTypeVersion="3" ma:contentTypeDescription="Create a new document." ma:contentTypeScope="" ma:versionID="dc8249fdaa07889115b8c9096eb87360">
  <xsd:schema xmlns:xsd="http://www.w3.org/2001/XMLSchema" xmlns:xs="http://www.w3.org/2001/XMLSchema" xmlns:p="http://schemas.microsoft.com/office/2006/metadata/properties" xmlns:ns2="275b4602-6009-49c9-846f-47cc4c0f2fc6" targetNamespace="http://schemas.microsoft.com/office/2006/metadata/properties" ma:root="true" ma:fieldsID="2373fb7522dc0ff749539a87295f1a22" ns2:_="">
    <xsd:import namespace="275b4602-6009-49c9-846f-47cc4c0f2fc6"/>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b4602-6009-49c9-846f-47cc4c0f2f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57213D6-7C7D-4649-94F2-9948F9A81FA5}">
  <ds:schemaRefs>
    <ds:schemaRef ds:uri="275b4602-6009-49c9-846f-47cc4c0f2f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47CBEE9-7B1E-4DAC-A310-EB627D51730F}">
  <ds:schemaRefs>
    <ds:schemaRef ds:uri="http://schemas.microsoft.com/sharepoint/v3/contenttype/forms"/>
  </ds:schemaRefs>
</ds:datastoreItem>
</file>

<file path=customXml/itemProps3.xml><?xml version="1.0" encoding="utf-8"?>
<ds:datastoreItem xmlns:ds="http://schemas.openxmlformats.org/officeDocument/2006/customXml" ds:itemID="{D8BBD26C-B7BA-422A-B558-07AB73ED7BE5}">
  <ds:schemaRefs>
    <ds:schemaRef ds:uri="http://schemas.microsoft.com/office/2006/documentManagement/types"/>
    <ds:schemaRef ds:uri="http://www.w3.org/XML/1998/namespace"/>
    <ds:schemaRef ds:uri="http://purl.org/dc/elements/1.1/"/>
    <ds:schemaRef ds:uri="http://purl.org/dc/dcmitype/"/>
    <ds:schemaRef ds:uri="275b4602-6009-49c9-846f-47cc4c0f2fc6"/>
    <ds:schemaRef ds:uri="http://schemas.microsoft.com/office/2006/metadata/properties"/>
    <ds:schemaRef ds:uri="http://purl.org/dc/terms/"/>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9bf97732-82b9-499b-b16a-a93e8ebd536b}" enabled="0" method="" siteId="{9bf97732-82b9-499b-b16a-a93e8ebd536b}" removed="1"/>
</clbl:labelList>
</file>

<file path=docProps/app.xml><?xml version="1.0" encoding="utf-8"?>
<Properties xmlns="http://schemas.openxmlformats.org/officeDocument/2006/extended-properties" xmlns:vt="http://schemas.openxmlformats.org/officeDocument/2006/docPropsVTypes">
  <Template>DSHS-Powerpoint-Template</Template>
  <TotalTime>37</TotalTime>
  <Words>1565</Words>
  <Application>Microsoft Office PowerPoint</Application>
  <PresentationFormat>Widescreen</PresentationFormat>
  <Paragraphs>142</Paragraphs>
  <Slides>28</Slides>
  <Notes>9</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28</vt:i4>
      </vt:variant>
    </vt:vector>
  </HeadingPairs>
  <TitlesOfParts>
    <vt:vector size="43" baseType="lpstr">
      <vt:lpstr>Aleo</vt:lpstr>
      <vt:lpstr>Aptos</vt:lpstr>
      <vt:lpstr>Arial</vt:lpstr>
      <vt:lpstr>Calibri</vt:lpstr>
      <vt:lpstr>Garamond</vt:lpstr>
      <vt:lpstr>Rockwell</vt:lpstr>
      <vt:lpstr>Verdana</vt:lpstr>
      <vt:lpstr>Wingdings 3</vt:lpstr>
      <vt:lpstr>DSHS Slide Theme</vt:lpstr>
      <vt:lpstr>DSHS Slide Layout 2</vt:lpstr>
      <vt:lpstr>DSHS Slide Layout 3</vt:lpstr>
      <vt:lpstr>1_DSHS Slide Layout 3</vt:lpstr>
      <vt:lpstr>2_DSHS Slide Layout 3</vt:lpstr>
      <vt:lpstr>Top Bar Design</vt:lpstr>
      <vt:lpstr>1_DSHS Slide Layout 2</vt:lpstr>
      <vt:lpstr>Emerging and Infectious Diseases Update</vt:lpstr>
      <vt:lpstr>Discussion Topics</vt:lpstr>
      <vt:lpstr>DISCLAIMER</vt:lpstr>
      <vt:lpstr>2026 FIFA World Cup Games in Texas</vt:lpstr>
      <vt:lpstr>PowerPoint Presentation</vt:lpstr>
      <vt:lpstr>Summary</vt:lpstr>
      <vt:lpstr>Cyclosporiasis Surveillance</vt:lpstr>
      <vt:lpstr>PowerPoint Presentation</vt:lpstr>
      <vt:lpstr>Cyclosporiasis in the United States</vt:lpstr>
      <vt:lpstr>Cyclosporiasis in Texas</vt:lpstr>
      <vt:lpstr>Cyclosporiasis in Texas</vt:lpstr>
      <vt:lpstr>Ebola Outbreak</vt:lpstr>
      <vt:lpstr>Ebola Outbreak in the Democratic Republic of the Congo (DRC) – Current Situation</vt:lpstr>
      <vt:lpstr>Ebola Outbreak: Current Situation</vt:lpstr>
      <vt:lpstr>Ebola Outbreak – Current Situation</vt:lpstr>
      <vt:lpstr>Ebola Outbreak  - Current Situation</vt:lpstr>
      <vt:lpstr>DSHS Ebola Related Activities</vt:lpstr>
      <vt:lpstr>New World Screwworm</vt:lpstr>
      <vt:lpstr>New World Screwworm</vt:lpstr>
      <vt:lpstr>Texas New World Screwworm Situational Update</vt:lpstr>
      <vt:lpstr>PowerPoint Presentation</vt:lpstr>
      <vt:lpstr>DSHS NWS Tools and Resources</vt:lpstr>
      <vt:lpstr>PowerPoint Presentation</vt:lpstr>
      <vt:lpstr>Measles Update</vt:lpstr>
      <vt:lpstr>Measles Cases: United States and Texas (2015-2025)</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Texas Department of State Health Services</dc:creator>
  <cp:lastModifiedBy>Rai,Saroj (DSHS)</cp:lastModifiedBy>
  <cp:revision>3</cp:revision>
  <cp:lastPrinted>2026-08-12T12:52:02Z</cp:lastPrinted>
  <dcterms:created xsi:type="dcterms:W3CDTF">2018-12-06T15:25:41Z</dcterms:created>
  <dcterms:modified xsi:type="dcterms:W3CDTF">2026-08-12T13:20:47Z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0x010100E414083804BC7046AF4222CB2E0D555D</vt:lpwstr>
  </property>
</Properties>
</file>