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7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8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9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6" r:id="rId2"/>
    <p:sldMasterId id="2147483675" r:id="rId3"/>
    <p:sldMasterId id="2147483723" r:id="rId4"/>
    <p:sldMasterId id="2147483725" r:id="rId5"/>
    <p:sldMasterId id="2147483738" r:id="rId6"/>
    <p:sldMasterId id="2147483749" r:id="rId7"/>
    <p:sldMasterId id="2147483763" r:id="rId8"/>
    <p:sldMasterId id="2147483775" r:id="rId9"/>
    <p:sldMasterId id="2147483790" r:id="rId10"/>
  </p:sldMasterIdLst>
  <p:notesMasterIdLst>
    <p:notesMasterId r:id="rId30"/>
  </p:notesMasterIdLst>
  <p:handoutMasterIdLst>
    <p:handoutMasterId r:id="rId31"/>
  </p:handoutMasterIdLst>
  <p:sldIdLst>
    <p:sldId id="2147378153" r:id="rId11"/>
    <p:sldId id="2145707149" r:id="rId12"/>
    <p:sldId id="2147479531" r:id="rId13"/>
    <p:sldId id="2145707192" r:id="rId14"/>
    <p:sldId id="2147479387" r:id="rId15"/>
    <p:sldId id="2147479468" r:id="rId16"/>
    <p:sldId id="2147479506" r:id="rId17"/>
    <p:sldId id="2147479280" r:id="rId18"/>
    <p:sldId id="2147479489" r:id="rId19"/>
    <p:sldId id="2147479492" r:id="rId20"/>
    <p:sldId id="2147479265" r:id="rId21"/>
    <p:sldId id="2147479266" r:id="rId22"/>
    <p:sldId id="2147479269" r:id="rId23"/>
    <p:sldId id="2147479385" r:id="rId24"/>
    <p:sldId id="2147479386" r:id="rId25"/>
    <p:sldId id="2147479469" r:id="rId26"/>
    <p:sldId id="2147479530" r:id="rId27"/>
    <p:sldId id="2147479305" r:id="rId28"/>
    <p:sldId id="274" r:id="rId29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5947A0A-2692-9107-D2FE-13EFA6D5C26B}" name="Rollo,Susan (DSHS)" initials="R(" userId="S::susan.rollo@dshs.texas.gov::3cd87cad-9336-4ace-9bbc-5b4f9076d590" providerId="AD"/>
  <p188:author id="{E0652B0E-4A8E-DF18-886E-6C66FB7470ED}" name="Grunenwald,Paul (DSHS)" initials="" userId="S::Paul.Grunenwald@dshs.texas.gov::1a159a80-83f1-4a70-b2cb-19d6071c31ca" providerId="AD"/>
  <p188:author id="{ADD43114-7E53-61F8-99F5-DA8001BF81A7}" name="White,Stephen L (DSHS)" initials="W(" userId="S::stephen.white@dshs.texas.gov::061aed70-af81-41c3-b132-c237aaa380ae" providerId="AD"/>
  <p188:author id="{DDE37019-6254-44D5-63B7-89B9DF7A1C1C}" name="Kidd,Mehgan  (DSHS)" initials="K(" userId="S::mehgan.kidd@dshs.texas.gov::5e9cb7bc-524f-4e7c-8eec-b999765a092b" providerId="AD"/>
  <p188:author id="{6349751E-A480-B9EB-431A-90D735AE6586}" name="Bridendolph,Alison  (DSHS)" initials="B(" userId="S::alison.bridendolph1@dshs.texas.gov::24b2dd38-f22c-4f8d-9b41-6d6079ec68d6" providerId="AD"/>
  <p188:author id="{02CB9E21-AC35-CE45-5F30-C64F87E40087}" name="Crisp,Carolyn  (DSHS)" initials="C(" userId="S::Carolyn.Crisp@dshs.texas.gov::c074eadb-a706-4c79-9f3f-582e95505034" providerId="AD"/>
  <p188:author id="{FA1FAD26-E5F9-D291-B142-99E1DE141983}" name="Lawton,Leighanne (DSHS)" initials="L(" userId="S::leighanne.lawton@dshs.texas.gov::1c9abaf2-7b7c-4960-8fac-cb22ff5de324" providerId="AD"/>
  <p188:author id="{FB21D836-31D2-E73A-1AAC-BD2989220C5B}" name="Lee,Jennifer  (DSHS)" initials="L(" userId="S::jennifer.lee2@dshs.texas.gov::3f54a45b-14ba-4dd6-a256-82fc94de2d4e" providerId="AD"/>
  <p188:author id="{62F65447-5585-E24A-360B-08A4A0110F9E}" name="Rollo,Susan (DSHS)" initials="" userId="S::Susan.Rollo@dshs.texas.gov::3cd87cad-9336-4ace-9bbc-5b4f9076d590" providerId="AD"/>
  <p188:author id="{03E54052-8FB6-D6CE-A549-01A7CCBEF692}" name="Tillman,Whitney (DSHS)" initials="WT" userId="S::Whitney.Tillman@dshs.texas.gov::6fa1fa1e-2d7d-40be-85f9-4fd204229298" providerId="AD"/>
  <p188:author id="{681B156A-4376-6167-9B2D-9DC243D2A2A4}" name="Fonken,Eric (DSHS)" initials="F(" userId="S::eric.fonken@dshs.texas.gov::0734f5a0-8337-419e-8e40-d893e332f7d1" providerId="AD"/>
  <p188:author id="{F8FE466E-780C-7071-55E4-F421D3D5E355}" name="Rai,Saroj (DSHS)" initials="SR" userId="S::Saroj.Rai@dshs.texas.gov::adbb6b3a-21dc-478e-a86f-ec66709cb0f7" providerId="AD"/>
  <p188:author id="{231E2973-0391-F291-6C07-0399F3C876E1}" name="Shetty,Varun (DSHS)" initials="VS" userId="S::Varun.Shetty@dshs.texas.gov::175bdd69-649e-44ed-b956-f97a8b6e2208" providerId="AD"/>
  <p188:author id="{C085269E-811D-608D-7B29-B5BC93DBD53E}" name="Huebner,Elise (DSHS)" initials="H(" userId="S::elise.huebner@dshs.texas.gov::bcb1c160-b95e-4290-a062-b1da20b7c5f5" providerId="AD"/>
  <p188:author id="{5708A09F-142F-FE0F-6F45-5991A830597B}" name="White,Stephen L (DSHS)" initials="SW" userId="S::Stephen.White@dshs.texas.gov::061aed70-af81-41c3-b132-c237aaa380ae" providerId="AD"/>
  <p188:author id="{4468A0A3-3F96-40DD-B652-47052FC477FC}" name="Martinez,Diana (DSHS)" initials="M(" userId="S::diana.martinez@dshs.texas.gov::d98024be-f4d1-4d8f-8817-5b13f383b76f" providerId="AD"/>
  <p188:author id="{7CE6A5A4-8B12-6AF1-EE72-66B1C9757B89}" name="Benedetto,Angie  (DSHS)" initials="AB" userId="S::Angie.Benedetto@dshs.texas.gov::ce41269a-b7b8-4c25-9ba8-ff72dc5e5497" providerId="AD"/>
  <p188:author id="{7B793CA8-606D-A548-CC92-41EB57EB026A}" name="Huebner,Elise (DSHS)" initials="" userId="S::Elise.Huebner@dshs.texas.gov::bcb1c160-b95e-4290-a062-b1da20b7c5f5" providerId="AD"/>
  <p188:author id="{AE2C75AE-2500-999E-C71F-857C8DA4884E}" name="Broussard,Kelly (DSHS)" initials="B(" userId="S::kelly.broussard@dshs.texas.gov::e016be01-3699-4357-ba8e-7d658e3e7ac2" providerId="AD"/>
  <p188:author id="{7D0447BD-18E0-ADC0-1AA7-9EFC56B0CC99}" name="Tillman,Whitney (DSHS)" initials="T(" userId="S::whitney.tillman@dshs.texas.gov::6fa1fa1e-2d7d-40be-85f9-4fd204229298" providerId="AD"/>
  <p188:author id="{B2C81EC2-0F00-C1A3-3C70-10B00F72AE4D}" name="Fonken,Eric (DSHS)" initials="F(" userId="S::Eric.Fonken@dshs.texas.gov::0734f5a0-8337-419e-8e40-d893e332f7d1" providerId="AD"/>
  <p188:author id="{1043F5C5-ED59-C9AF-856E-F0B8D2C9DDD3}" name="OSullivan,Briana (DSHS)" initials="BO" userId="S::Briana.OSullivan@dshs.texas.gov::b4acb896-b5f6-451e-98a7-e20376f6c818" providerId="AD"/>
  <p188:author id="{52333FC8-D438-DAE0-6394-CFBADE457621}" name="Lawton,Leighanne (DSHS)" initials="" userId="S::Leighanne.Lawton@dshs.texas.gov::1c9abaf2-7b7c-4960-8fac-cb22ff5de324" providerId="AD"/>
  <p188:author id="{B862A4C9-5F47-7912-2004-D18DE5204131}" name="Rodriguez,Annette  (DSHS)" initials="R(" userId="S::annette.rodriguez@dshs.texas.gov::f09cc916-3f68-45c9-a7e9-b284d2b13cee" providerId="AD"/>
  <p188:author id="{95241AD8-2E50-E639-D6D2-B944FCE65B1D}" name="Kidd,Mehgan  (DSHS)" initials="MK" userId="S::Mehgan.Kidd@dshs.texas.gov::5e9cb7bc-524f-4e7c-8eec-b999765a092b" providerId="AD"/>
  <p188:author id="{A7FF4FE4-5BAD-1FEE-4E18-1CC6309AE9E4}" name="Grunenwald,Paul (DSHS)" initials="G(" userId="S::paul.grunenwald@dshs.texas.gov::1a159a80-83f1-4a70-b2cb-19d6071c31ca" providerId="AD"/>
  <p188:author id="{7942B8EC-70FE-3012-5BC7-E1FEA8345A26}" name="Shetty,Varun (DSHS)" initials="S(" userId="S::varun.shetty@dshs.texas.gov::175bdd69-649e-44ed-b956-f97a8b6e2208" providerId="AD"/>
  <p188:author id="{260B6CF8-38D3-2AEF-4932-DB6AF7D15FC0}" name="OSullivan,Briana (DSHS)" initials="O(" userId="S::briana.osullivan@dshs.texas.gov::b4acb896-b5f6-451e-98a7-e20376f6c81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87"/>
    <a:srgbClr val="1F4170"/>
    <a:srgbClr val="F4FBFC"/>
    <a:srgbClr val="DEEBF7"/>
    <a:srgbClr val="FFFFFF"/>
    <a:srgbClr val="FEA82F"/>
    <a:srgbClr val="A03169"/>
    <a:srgbClr val="005CB9"/>
    <a:srgbClr val="ED7D31"/>
    <a:srgbClr val="E7E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D574CA-9508-41C8-A012-6A462567E7B2}" v="31" dt="2026-04-07T14:51:58.3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1014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microsoft.com/office/2016/11/relationships/changesInfo" Target="changesInfos/changesInfo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i,Saroj (DSHS)" userId="adbb6b3a-21dc-478e-a86f-ec66709cb0f7" providerId="ADAL" clId="{8901A15C-5A20-4A21-8011-F037F08DB85A}"/>
    <pc:docChg chg="undo custSel addSld delSld modSld">
      <pc:chgData name="Rai,Saroj (DSHS)" userId="adbb6b3a-21dc-478e-a86f-ec66709cb0f7" providerId="ADAL" clId="{8901A15C-5A20-4A21-8011-F037F08DB85A}" dt="2026-04-07T17:37:36.648" v="1439" actId="14100"/>
      <pc:docMkLst>
        <pc:docMk/>
      </pc:docMkLst>
      <pc:sldChg chg="modSp mod">
        <pc:chgData name="Rai,Saroj (DSHS)" userId="adbb6b3a-21dc-478e-a86f-ec66709cb0f7" providerId="ADAL" clId="{8901A15C-5A20-4A21-8011-F037F08DB85A}" dt="2026-04-06T20:55:21.239" v="5" actId="20577"/>
        <pc:sldMkLst>
          <pc:docMk/>
          <pc:sldMk cId="2729903740" sldId="2145707149"/>
        </pc:sldMkLst>
        <pc:spChg chg="mod">
          <ac:chgData name="Rai,Saroj (DSHS)" userId="adbb6b3a-21dc-478e-a86f-ec66709cb0f7" providerId="ADAL" clId="{8901A15C-5A20-4A21-8011-F037F08DB85A}" dt="2026-04-06T20:55:21.239" v="5" actId="20577"/>
          <ac:spMkLst>
            <pc:docMk/>
            <pc:sldMk cId="2729903740" sldId="2145707149"/>
            <ac:spMk id="6" creationId="{215DF67A-B138-4E2A-B87C-BD8C9B4E52B7}"/>
          </ac:spMkLst>
        </pc:spChg>
      </pc:sldChg>
      <pc:sldChg chg="addSp delSp modSp mod">
        <pc:chgData name="Rai,Saroj (DSHS)" userId="adbb6b3a-21dc-478e-a86f-ec66709cb0f7" providerId="ADAL" clId="{8901A15C-5A20-4A21-8011-F037F08DB85A}" dt="2026-04-07T14:45:59.232" v="1182" actId="20577"/>
        <pc:sldMkLst>
          <pc:docMk/>
          <pc:sldMk cId="787081243" sldId="2147378153"/>
        </pc:sldMkLst>
        <pc:spChg chg="del">
          <ac:chgData name="Rai,Saroj (DSHS)" userId="adbb6b3a-21dc-478e-a86f-ec66709cb0f7" providerId="ADAL" clId="{8901A15C-5A20-4A21-8011-F037F08DB85A}" dt="2026-04-06T20:55:08.346" v="0" actId="478"/>
          <ac:spMkLst>
            <pc:docMk/>
            <pc:sldMk cId="787081243" sldId="2147378153"/>
            <ac:spMk id="2" creationId="{472C698C-6C51-62EF-08D1-521AC1D0A54F}"/>
          </ac:spMkLst>
        </pc:spChg>
        <pc:spChg chg="mod">
          <ac:chgData name="Rai,Saroj (DSHS)" userId="adbb6b3a-21dc-478e-a86f-ec66709cb0f7" providerId="ADAL" clId="{8901A15C-5A20-4A21-8011-F037F08DB85A}" dt="2026-04-07T14:45:59.232" v="1182" actId="20577"/>
          <ac:spMkLst>
            <pc:docMk/>
            <pc:sldMk cId="787081243" sldId="2147378153"/>
            <ac:spMk id="3" creationId="{56483871-BDD7-E3BD-95F0-EE71E7A98B80}"/>
          </ac:spMkLst>
        </pc:spChg>
        <pc:spChg chg="add del mod">
          <ac:chgData name="Rai,Saroj (DSHS)" userId="adbb6b3a-21dc-478e-a86f-ec66709cb0f7" providerId="ADAL" clId="{8901A15C-5A20-4A21-8011-F037F08DB85A}" dt="2026-04-06T20:55:12.408" v="3" actId="478"/>
          <ac:spMkLst>
            <pc:docMk/>
            <pc:sldMk cId="787081243" sldId="2147378153"/>
            <ac:spMk id="5" creationId="{EF35A555-1537-181F-7DB8-13818C6A011D}"/>
          </ac:spMkLst>
        </pc:spChg>
        <pc:spChg chg="add mod">
          <ac:chgData name="Rai,Saroj (DSHS)" userId="adbb6b3a-21dc-478e-a86f-ec66709cb0f7" providerId="ADAL" clId="{8901A15C-5A20-4A21-8011-F037F08DB85A}" dt="2026-04-06T20:55:08.943" v="1"/>
          <ac:spMkLst>
            <pc:docMk/>
            <pc:sldMk cId="787081243" sldId="2147378153"/>
            <ac:spMk id="6" creationId="{594D895E-8148-A889-A788-1D1CC2EE403B}"/>
          </ac:spMkLst>
        </pc:spChg>
      </pc:sldChg>
      <pc:sldChg chg="addSp delSp modSp mod">
        <pc:chgData name="Rai,Saroj (DSHS)" userId="adbb6b3a-21dc-478e-a86f-ec66709cb0f7" providerId="ADAL" clId="{8901A15C-5A20-4A21-8011-F037F08DB85A}" dt="2026-04-07T14:51:58.349" v="1286" actId="339"/>
        <pc:sldMkLst>
          <pc:docMk/>
          <pc:sldMk cId="4182832227" sldId="2147479266"/>
        </pc:sldMkLst>
        <pc:spChg chg="mod">
          <ac:chgData name="Rai,Saroj (DSHS)" userId="adbb6b3a-21dc-478e-a86f-ec66709cb0f7" providerId="ADAL" clId="{8901A15C-5A20-4A21-8011-F037F08DB85A}" dt="2026-04-07T13:19:10.372" v="482" actId="20577"/>
          <ac:spMkLst>
            <pc:docMk/>
            <pc:sldMk cId="4182832227" sldId="2147479266"/>
            <ac:spMk id="8" creationId="{2AD216E1-E898-BF9E-C1BB-2A9FB7722AD1}"/>
          </ac:spMkLst>
        </pc:spChg>
        <pc:picChg chg="add mod">
          <ac:chgData name="Rai,Saroj (DSHS)" userId="adbb6b3a-21dc-478e-a86f-ec66709cb0f7" providerId="ADAL" clId="{8901A15C-5A20-4A21-8011-F037F08DB85A}" dt="2026-04-07T14:51:58.349" v="1286" actId="339"/>
          <ac:picMkLst>
            <pc:docMk/>
            <pc:sldMk cId="4182832227" sldId="2147479266"/>
            <ac:picMk id="3" creationId="{FBC65DF7-3FD6-46DE-CBC3-4AC5073F921C}"/>
          </ac:picMkLst>
        </pc:picChg>
        <pc:picChg chg="del">
          <ac:chgData name="Rai,Saroj (DSHS)" userId="adbb6b3a-21dc-478e-a86f-ec66709cb0f7" providerId="ADAL" clId="{8901A15C-5A20-4A21-8011-F037F08DB85A}" dt="2026-04-07T13:20:37.943" v="483" actId="478"/>
          <ac:picMkLst>
            <pc:docMk/>
            <pc:sldMk cId="4182832227" sldId="2147479266"/>
            <ac:picMk id="5" creationId="{CC2335D2-C58C-5620-DAAA-358446C207DB}"/>
          </ac:picMkLst>
        </pc:picChg>
        <pc:picChg chg="add mod">
          <ac:chgData name="Rai,Saroj (DSHS)" userId="adbb6b3a-21dc-478e-a86f-ec66709cb0f7" providerId="ADAL" clId="{8901A15C-5A20-4A21-8011-F037F08DB85A}" dt="2026-04-07T13:22:16.818" v="497" actId="339"/>
          <ac:picMkLst>
            <pc:docMk/>
            <pc:sldMk cId="4182832227" sldId="2147479266"/>
            <ac:picMk id="7" creationId="{52429CF5-8AEE-4660-7AF0-ECDA6DF2C873}"/>
          </ac:picMkLst>
        </pc:picChg>
        <pc:picChg chg="del">
          <ac:chgData name="Rai,Saroj (DSHS)" userId="adbb6b3a-21dc-478e-a86f-ec66709cb0f7" providerId="ADAL" clId="{8901A15C-5A20-4A21-8011-F037F08DB85A}" dt="2026-04-07T13:21:04.023" v="491" actId="478"/>
          <ac:picMkLst>
            <pc:docMk/>
            <pc:sldMk cId="4182832227" sldId="2147479266"/>
            <ac:picMk id="9" creationId="{9F5B30B3-A0DA-03E7-8BE6-1641BB298E27}"/>
          </ac:picMkLst>
        </pc:picChg>
      </pc:sldChg>
      <pc:sldChg chg="addSp delSp modSp mod">
        <pc:chgData name="Rai,Saroj (DSHS)" userId="adbb6b3a-21dc-478e-a86f-ec66709cb0f7" providerId="ADAL" clId="{8901A15C-5A20-4A21-8011-F037F08DB85A}" dt="2026-04-07T14:52:11.286" v="1287" actId="20577"/>
        <pc:sldMkLst>
          <pc:docMk/>
          <pc:sldMk cId="2980749800" sldId="2147479269"/>
        </pc:sldMkLst>
        <pc:spChg chg="mod">
          <ac:chgData name="Rai,Saroj (DSHS)" userId="adbb6b3a-21dc-478e-a86f-ec66709cb0f7" providerId="ADAL" clId="{8901A15C-5A20-4A21-8011-F037F08DB85A}" dt="2026-04-07T14:52:11.286" v="1287" actId="20577"/>
          <ac:spMkLst>
            <pc:docMk/>
            <pc:sldMk cId="2980749800" sldId="2147479269"/>
            <ac:spMk id="8" creationId="{CB9DED96-680E-B435-8F34-2AF7A2C6CA54}"/>
          </ac:spMkLst>
        </pc:spChg>
        <pc:picChg chg="del">
          <ac:chgData name="Rai,Saroj (DSHS)" userId="adbb6b3a-21dc-478e-a86f-ec66709cb0f7" providerId="ADAL" clId="{8901A15C-5A20-4A21-8011-F037F08DB85A}" dt="2026-04-07T13:29:56.355" v="516" actId="478"/>
          <ac:picMkLst>
            <pc:docMk/>
            <pc:sldMk cId="2980749800" sldId="2147479269"/>
            <ac:picMk id="4" creationId="{4D296AFB-7209-7C74-D7D1-C271A62804B4}"/>
          </ac:picMkLst>
        </pc:picChg>
        <pc:picChg chg="add mod">
          <ac:chgData name="Rai,Saroj (DSHS)" userId="adbb6b3a-21dc-478e-a86f-ec66709cb0f7" providerId="ADAL" clId="{8901A15C-5A20-4A21-8011-F037F08DB85A}" dt="2026-04-07T13:26:49.597" v="503" actId="339"/>
          <ac:picMkLst>
            <pc:docMk/>
            <pc:sldMk cId="2980749800" sldId="2147479269"/>
            <ac:picMk id="5" creationId="{5223FD5D-80D5-A898-BB16-8B44B8D20A72}"/>
          </ac:picMkLst>
        </pc:picChg>
        <pc:picChg chg="add mod">
          <ac:chgData name="Rai,Saroj (DSHS)" userId="adbb6b3a-21dc-478e-a86f-ec66709cb0f7" providerId="ADAL" clId="{8901A15C-5A20-4A21-8011-F037F08DB85A}" dt="2026-04-07T13:30:11.025" v="521" actId="339"/>
          <ac:picMkLst>
            <pc:docMk/>
            <pc:sldMk cId="2980749800" sldId="2147479269"/>
            <ac:picMk id="7" creationId="{64F20315-3E93-0593-2186-AB618D1A00F2}"/>
          </ac:picMkLst>
        </pc:picChg>
        <pc:picChg chg="del">
          <ac:chgData name="Rai,Saroj (DSHS)" userId="adbb6b3a-21dc-478e-a86f-ec66709cb0f7" providerId="ADAL" clId="{8901A15C-5A20-4A21-8011-F037F08DB85A}" dt="2026-04-07T13:26:34.692" v="498" actId="478"/>
          <ac:picMkLst>
            <pc:docMk/>
            <pc:sldMk cId="2980749800" sldId="2147479269"/>
            <ac:picMk id="11" creationId="{55963E88-45F8-2043-F340-F77BFF98A515}"/>
          </ac:picMkLst>
        </pc:picChg>
      </pc:sldChg>
      <pc:sldChg chg="modSp add del mod">
        <pc:chgData name="Rai,Saroj (DSHS)" userId="adbb6b3a-21dc-478e-a86f-ec66709cb0f7" providerId="ADAL" clId="{8901A15C-5A20-4A21-8011-F037F08DB85A}" dt="2026-04-07T17:11:08.935" v="1417" actId="20577"/>
        <pc:sldMkLst>
          <pc:docMk/>
          <pc:sldMk cId="3169578672" sldId="2147479305"/>
        </pc:sldMkLst>
        <pc:spChg chg="mod">
          <ac:chgData name="Rai,Saroj (DSHS)" userId="adbb6b3a-21dc-478e-a86f-ec66709cb0f7" providerId="ADAL" clId="{8901A15C-5A20-4A21-8011-F037F08DB85A}" dt="2026-04-07T14:44:08.328" v="1113" actId="1076"/>
          <ac:spMkLst>
            <pc:docMk/>
            <pc:sldMk cId="3169578672" sldId="2147479305"/>
            <ac:spMk id="2" creationId="{A41B1E91-EE0A-9F8A-5914-0B89229520BD}"/>
          </ac:spMkLst>
        </pc:spChg>
        <pc:spChg chg="mod">
          <ac:chgData name="Rai,Saroj (DSHS)" userId="adbb6b3a-21dc-478e-a86f-ec66709cb0f7" providerId="ADAL" clId="{8901A15C-5A20-4A21-8011-F037F08DB85A}" dt="2026-04-07T17:11:08.935" v="1417" actId="20577"/>
          <ac:spMkLst>
            <pc:docMk/>
            <pc:sldMk cId="3169578672" sldId="2147479305"/>
            <ac:spMk id="5" creationId="{385BFDBD-3C8C-77DB-F3FE-C200C64E2BFC}"/>
          </ac:spMkLst>
        </pc:spChg>
      </pc:sldChg>
      <pc:sldChg chg="del">
        <pc:chgData name="Rai,Saroj (DSHS)" userId="adbb6b3a-21dc-478e-a86f-ec66709cb0f7" providerId="ADAL" clId="{8901A15C-5A20-4A21-8011-F037F08DB85A}" dt="2026-04-06T21:51:40.960" v="90" actId="47"/>
        <pc:sldMkLst>
          <pc:docMk/>
          <pc:sldMk cId="2567094553" sldId="2147479311"/>
        </pc:sldMkLst>
      </pc:sldChg>
      <pc:sldChg chg="modSp del mod">
        <pc:chgData name="Rai,Saroj (DSHS)" userId="adbb6b3a-21dc-478e-a86f-ec66709cb0f7" providerId="ADAL" clId="{8901A15C-5A20-4A21-8011-F037F08DB85A}" dt="2026-04-07T14:50:39.614" v="1268" actId="2696"/>
        <pc:sldMkLst>
          <pc:docMk/>
          <pc:sldMk cId="3203829757" sldId="2147479320"/>
        </pc:sldMkLst>
        <pc:spChg chg="mod">
          <ac:chgData name="Rai,Saroj (DSHS)" userId="adbb6b3a-21dc-478e-a86f-ec66709cb0f7" providerId="ADAL" clId="{8901A15C-5A20-4A21-8011-F037F08DB85A}" dt="2026-04-06T21:50:41.376" v="14" actId="20577"/>
          <ac:spMkLst>
            <pc:docMk/>
            <pc:sldMk cId="3203829757" sldId="2147479320"/>
            <ac:spMk id="2" creationId="{0A6B281B-C5A0-492C-958B-76B39BD959EE}"/>
          </ac:spMkLst>
        </pc:spChg>
      </pc:sldChg>
      <pc:sldChg chg="addSp delSp modSp mod">
        <pc:chgData name="Rai,Saroj (DSHS)" userId="adbb6b3a-21dc-478e-a86f-ec66709cb0f7" providerId="ADAL" clId="{8901A15C-5A20-4A21-8011-F037F08DB85A}" dt="2026-04-07T14:52:20.223" v="1288" actId="20577"/>
        <pc:sldMkLst>
          <pc:docMk/>
          <pc:sldMk cId="655501088" sldId="2147479385"/>
        </pc:sldMkLst>
        <pc:spChg chg="mod">
          <ac:chgData name="Rai,Saroj (DSHS)" userId="adbb6b3a-21dc-478e-a86f-ec66709cb0f7" providerId="ADAL" clId="{8901A15C-5A20-4A21-8011-F037F08DB85A}" dt="2026-04-07T14:52:20.223" v="1288" actId="20577"/>
          <ac:spMkLst>
            <pc:docMk/>
            <pc:sldMk cId="655501088" sldId="2147479385"/>
            <ac:spMk id="8" creationId="{46D8F9C8-F29A-A7A7-6FD9-9F0391E48D79}"/>
          </ac:spMkLst>
        </pc:spChg>
        <pc:picChg chg="add mod">
          <ac:chgData name="Rai,Saroj (DSHS)" userId="adbb6b3a-21dc-478e-a86f-ec66709cb0f7" providerId="ADAL" clId="{8901A15C-5A20-4A21-8011-F037F08DB85A}" dt="2026-04-07T13:27:57.483" v="509" actId="339"/>
          <ac:picMkLst>
            <pc:docMk/>
            <pc:sldMk cId="655501088" sldId="2147479385"/>
            <ac:picMk id="4" creationId="{93602F92-404F-197C-ECD6-0A2ABBAF5F95}"/>
          </ac:picMkLst>
        </pc:picChg>
        <pc:picChg chg="del">
          <ac:chgData name="Rai,Saroj (DSHS)" userId="adbb6b3a-21dc-478e-a86f-ec66709cb0f7" providerId="ADAL" clId="{8901A15C-5A20-4A21-8011-F037F08DB85A}" dt="2026-04-07T13:27:42.188" v="504" actId="478"/>
          <ac:picMkLst>
            <pc:docMk/>
            <pc:sldMk cId="655501088" sldId="2147479385"/>
            <ac:picMk id="5" creationId="{30FC2030-1D4C-2D8F-FA75-94413B8067F6}"/>
          </ac:picMkLst>
        </pc:picChg>
        <pc:picChg chg="add mod">
          <ac:chgData name="Rai,Saroj (DSHS)" userId="adbb6b3a-21dc-478e-a86f-ec66709cb0f7" providerId="ADAL" clId="{8901A15C-5A20-4A21-8011-F037F08DB85A}" dt="2026-04-07T13:29:04.856" v="515" actId="339"/>
          <ac:picMkLst>
            <pc:docMk/>
            <pc:sldMk cId="655501088" sldId="2147479385"/>
            <ac:picMk id="7" creationId="{8D5BD46F-2827-A864-C580-E4D49BB7CBC0}"/>
          </ac:picMkLst>
        </pc:picChg>
        <pc:picChg chg="del">
          <ac:chgData name="Rai,Saroj (DSHS)" userId="adbb6b3a-21dc-478e-a86f-ec66709cb0f7" providerId="ADAL" clId="{8901A15C-5A20-4A21-8011-F037F08DB85A}" dt="2026-04-07T13:28:49.451" v="510" actId="478"/>
          <ac:picMkLst>
            <pc:docMk/>
            <pc:sldMk cId="655501088" sldId="2147479385"/>
            <ac:picMk id="9" creationId="{160D7F27-D585-A0D1-4C19-464C7EA27ED3}"/>
          </ac:picMkLst>
        </pc:picChg>
      </pc:sldChg>
      <pc:sldChg chg="addSp delSp modSp mod">
        <pc:chgData name="Rai,Saroj (DSHS)" userId="adbb6b3a-21dc-478e-a86f-ec66709cb0f7" providerId="ADAL" clId="{8901A15C-5A20-4A21-8011-F037F08DB85A}" dt="2026-04-07T14:52:27.226" v="1289" actId="1076"/>
        <pc:sldMkLst>
          <pc:docMk/>
          <pc:sldMk cId="859866620" sldId="2147479386"/>
        </pc:sldMkLst>
        <pc:spChg chg="mod">
          <ac:chgData name="Rai,Saroj (DSHS)" userId="adbb6b3a-21dc-478e-a86f-ec66709cb0f7" providerId="ADAL" clId="{8901A15C-5A20-4A21-8011-F037F08DB85A}" dt="2026-04-07T13:31:34.043" v="525" actId="20577"/>
          <ac:spMkLst>
            <pc:docMk/>
            <pc:sldMk cId="859866620" sldId="2147479386"/>
            <ac:spMk id="8" creationId="{284BE2DE-981D-DB08-9FF2-D95BEBEC33D6}"/>
          </ac:spMkLst>
        </pc:spChg>
        <pc:picChg chg="del">
          <ac:chgData name="Rai,Saroj (DSHS)" userId="adbb6b3a-21dc-478e-a86f-ec66709cb0f7" providerId="ADAL" clId="{8901A15C-5A20-4A21-8011-F037F08DB85A}" dt="2026-04-07T13:31:16.444" v="522" actId="478"/>
          <ac:picMkLst>
            <pc:docMk/>
            <pc:sldMk cId="859866620" sldId="2147479386"/>
            <ac:picMk id="4" creationId="{DA16C290-EF6E-0733-3C17-DCF4C4A01392}"/>
          </ac:picMkLst>
        </pc:picChg>
        <pc:picChg chg="add mod">
          <ac:chgData name="Rai,Saroj (DSHS)" userId="adbb6b3a-21dc-478e-a86f-ec66709cb0f7" providerId="ADAL" clId="{8901A15C-5A20-4A21-8011-F037F08DB85A}" dt="2026-04-07T14:52:27.226" v="1289" actId="1076"/>
          <ac:picMkLst>
            <pc:docMk/>
            <pc:sldMk cId="859866620" sldId="2147479386"/>
            <ac:picMk id="5" creationId="{F8D6801E-CD69-EB09-AE30-A10EC1715B80}"/>
          </ac:picMkLst>
        </pc:picChg>
      </pc:sldChg>
      <pc:sldChg chg="delSp modSp mod modClrScheme chgLayout">
        <pc:chgData name="Rai,Saroj (DSHS)" userId="adbb6b3a-21dc-478e-a86f-ec66709cb0f7" providerId="ADAL" clId="{8901A15C-5A20-4A21-8011-F037F08DB85A}" dt="2026-04-07T14:51:08.858" v="1270" actId="113"/>
        <pc:sldMkLst>
          <pc:docMk/>
          <pc:sldMk cId="791421966" sldId="2147479387"/>
        </pc:sldMkLst>
        <pc:spChg chg="mod ord">
          <ac:chgData name="Rai,Saroj (DSHS)" userId="adbb6b3a-21dc-478e-a86f-ec66709cb0f7" providerId="ADAL" clId="{8901A15C-5A20-4A21-8011-F037F08DB85A}" dt="2026-04-06T22:03:32.943" v="250" actId="700"/>
          <ac:spMkLst>
            <pc:docMk/>
            <pc:sldMk cId="791421966" sldId="2147479387"/>
            <ac:spMk id="5" creationId="{A00BFE16-97F9-ABC7-01FC-C848E1D0D9FD}"/>
          </ac:spMkLst>
        </pc:spChg>
        <pc:spChg chg="mod ord">
          <ac:chgData name="Rai,Saroj (DSHS)" userId="adbb6b3a-21dc-478e-a86f-ec66709cb0f7" providerId="ADAL" clId="{8901A15C-5A20-4A21-8011-F037F08DB85A}" dt="2026-04-07T14:51:08.858" v="1270" actId="113"/>
          <ac:spMkLst>
            <pc:docMk/>
            <pc:sldMk cId="791421966" sldId="2147479387"/>
            <ac:spMk id="6" creationId="{18F5BF21-65D9-02F7-B9B2-CC19A1068B76}"/>
          </ac:spMkLst>
        </pc:spChg>
        <pc:spChg chg="del topLvl">
          <ac:chgData name="Rai,Saroj (DSHS)" userId="adbb6b3a-21dc-478e-a86f-ec66709cb0f7" providerId="ADAL" clId="{8901A15C-5A20-4A21-8011-F037F08DB85A}" dt="2026-04-06T22:03:08.224" v="248" actId="478"/>
          <ac:spMkLst>
            <pc:docMk/>
            <pc:sldMk cId="791421966" sldId="2147479387"/>
            <ac:spMk id="10" creationId="{59C3E085-C0AC-2588-CEE7-CFD556988C76}"/>
          </ac:spMkLst>
        </pc:spChg>
        <pc:grpChg chg="del">
          <ac:chgData name="Rai,Saroj (DSHS)" userId="adbb6b3a-21dc-478e-a86f-ec66709cb0f7" providerId="ADAL" clId="{8901A15C-5A20-4A21-8011-F037F08DB85A}" dt="2026-04-06T22:03:05.345" v="246" actId="478"/>
          <ac:grpSpMkLst>
            <pc:docMk/>
            <pc:sldMk cId="791421966" sldId="2147479387"/>
            <ac:grpSpMk id="11" creationId="{D7E00493-DA40-AD1D-4511-F9CD1C5CDD1A}"/>
          </ac:grpSpMkLst>
        </pc:grpChg>
        <pc:grpChg chg="del">
          <ac:chgData name="Rai,Saroj (DSHS)" userId="adbb6b3a-21dc-478e-a86f-ec66709cb0f7" providerId="ADAL" clId="{8901A15C-5A20-4A21-8011-F037F08DB85A}" dt="2026-04-06T22:03:06.665" v="247" actId="478"/>
          <ac:grpSpMkLst>
            <pc:docMk/>
            <pc:sldMk cId="791421966" sldId="2147479387"/>
            <ac:grpSpMk id="15" creationId="{4D72027C-4A08-2B65-1E7D-AFB17CADE78C}"/>
          </ac:grpSpMkLst>
        </pc:grpChg>
        <pc:picChg chg="del topLvl">
          <ac:chgData name="Rai,Saroj (DSHS)" userId="adbb6b3a-21dc-478e-a86f-ec66709cb0f7" providerId="ADAL" clId="{8901A15C-5A20-4A21-8011-F037F08DB85A}" dt="2026-04-06T22:03:05.345" v="246" actId="478"/>
          <ac:picMkLst>
            <pc:docMk/>
            <pc:sldMk cId="791421966" sldId="2147479387"/>
            <ac:picMk id="7" creationId="{4051598E-D3F3-699E-920D-512385FADF1F}"/>
          </ac:picMkLst>
        </pc:picChg>
      </pc:sldChg>
      <pc:sldChg chg="del">
        <pc:chgData name="Rai,Saroj (DSHS)" userId="adbb6b3a-21dc-478e-a86f-ec66709cb0f7" providerId="ADAL" clId="{8901A15C-5A20-4A21-8011-F037F08DB85A}" dt="2026-04-06T21:51:42.100" v="91" actId="47"/>
        <pc:sldMkLst>
          <pc:docMk/>
          <pc:sldMk cId="3860825259" sldId="2147479467"/>
        </pc:sldMkLst>
      </pc:sldChg>
      <pc:sldChg chg="addSp delSp modSp mod">
        <pc:chgData name="Rai,Saroj (DSHS)" userId="adbb6b3a-21dc-478e-a86f-ec66709cb0f7" providerId="ADAL" clId="{8901A15C-5A20-4A21-8011-F037F08DB85A}" dt="2026-04-07T13:07:06.230" v="360" actId="1076"/>
        <pc:sldMkLst>
          <pc:docMk/>
          <pc:sldMk cId="1267166028" sldId="2147479468"/>
        </pc:sldMkLst>
        <pc:spChg chg="del mod">
          <ac:chgData name="Rai,Saroj (DSHS)" userId="adbb6b3a-21dc-478e-a86f-ec66709cb0f7" providerId="ADAL" clId="{8901A15C-5A20-4A21-8011-F037F08DB85A}" dt="2026-04-06T22:10:00.444" v="331" actId="478"/>
          <ac:spMkLst>
            <pc:docMk/>
            <pc:sldMk cId="1267166028" sldId="2147479468"/>
            <ac:spMk id="2" creationId="{9DDAF868-1A07-3F4C-D583-5852A75430FE}"/>
          </ac:spMkLst>
        </pc:spChg>
        <pc:spChg chg="add mod">
          <ac:chgData name="Rai,Saroj (DSHS)" userId="adbb6b3a-21dc-478e-a86f-ec66709cb0f7" providerId="ADAL" clId="{8901A15C-5A20-4A21-8011-F037F08DB85A}" dt="2026-04-07T13:07:06.230" v="360" actId="1076"/>
          <ac:spMkLst>
            <pc:docMk/>
            <pc:sldMk cId="1267166028" sldId="2147479468"/>
            <ac:spMk id="7" creationId="{DFAA1DC3-F044-05D2-A8DB-3E6BE6BC7C8B}"/>
          </ac:spMkLst>
        </pc:spChg>
        <pc:graphicFrameChg chg="modGraphic">
          <ac:chgData name="Rai,Saroj (DSHS)" userId="adbb6b3a-21dc-478e-a86f-ec66709cb0f7" providerId="ADAL" clId="{8901A15C-5A20-4A21-8011-F037F08DB85A}" dt="2026-04-06T22:07:51.836" v="309" actId="20577"/>
          <ac:graphicFrameMkLst>
            <pc:docMk/>
            <pc:sldMk cId="1267166028" sldId="2147479468"/>
            <ac:graphicFrameMk id="3" creationId="{5BD93DFA-B0D2-7D8D-7217-CD09082799C1}"/>
          </ac:graphicFrameMkLst>
        </pc:graphicFrameChg>
        <pc:picChg chg="add mod">
          <ac:chgData name="Rai,Saroj (DSHS)" userId="adbb6b3a-21dc-478e-a86f-ec66709cb0f7" providerId="ADAL" clId="{8901A15C-5A20-4A21-8011-F037F08DB85A}" dt="2026-04-06T22:10:23.577" v="339" actId="208"/>
          <ac:picMkLst>
            <pc:docMk/>
            <pc:sldMk cId="1267166028" sldId="2147479468"/>
            <ac:picMk id="6" creationId="{CC83F7A5-52DF-04A3-9C53-4B07DB9356EE}"/>
          </ac:picMkLst>
        </pc:picChg>
        <pc:picChg chg="del">
          <ac:chgData name="Rai,Saroj (DSHS)" userId="adbb6b3a-21dc-478e-a86f-ec66709cb0f7" providerId="ADAL" clId="{8901A15C-5A20-4A21-8011-F037F08DB85A}" dt="2026-04-06T22:10:00.444" v="331" actId="478"/>
          <ac:picMkLst>
            <pc:docMk/>
            <pc:sldMk cId="1267166028" sldId="2147479468"/>
            <ac:picMk id="8" creationId="{EC8B05FA-658A-4910-4302-56C4C0342022}"/>
          </ac:picMkLst>
        </pc:picChg>
      </pc:sldChg>
      <pc:sldChg chg="addSp delSp modSp mod">
        <pc:chgData name="Rai,Saroj (DSHS)" userId="adbb6b3a-21dc-478e-a86f-ec66709cb0f7" providerId="ADAL" clId="{8901A15C-5A20-4A21-8011-F037F08DB85A}" dt="2026-04-07T14:31:21.089" v="545" actId="164"/>
        <pc:sldMkLst>
          <pc:docMk/>
          <pc:sldMk cId="3171860442" sldId="2147479469"/>
        </pc:sldMkLst>
        <pc:spChg chg="mod topLvl">
          <ac:chgData name="Rai,Saroj (DSHS)" userId="adbb6b3a-21dc-478e-a86f-ec66709cb0f7" providerId="ADAL" clId="{8901A15C-5A20-4A21-8011-F037F08DB85A}" dt="2026-04-07T14:31:12.849" v="543" actId="14100"/>
          <ac:spMkLst>
            <pc:docMk/>
            <pc:sldMk cId="3171860442" sldId="2147479469"/>
            <ac:spMk id="7" creationId="{BD074878-52EB-2E52-5079-19B62584C811}"/>
          </ac:spMkLst>
        </pc:spChg>
        <pc:spChg chg="add mod">
          <ac:chgData name="Rai,Saroj (DSHS)" userId="adbb6b3a-21dc-478e-a86f-ec66709cb0f7" providerId="ADAL" clId="{8901A15C-5A20-4A21-8011-F037F08DB85A}" dt="2026-04-07T14:31:21.089" v="545" actId="164"/>
          <ac:spMkLst>
            <pc:docMk/>
            <pc:sldMk cId="3171860442" sldId="2147479469"/>
            <ac:spMk id="8" creationId="{9E9ED184-3A1A-65EB-7516-877946054A5E}"/>
          </ac:spMkLst>
        </pc:spChg>
        <pc:spChg chg="add mod">
          <ac:chgData name="Rai,Saroj (DSHS)" userId="adbb6b3a-21dc-478e-a86f-ec66709cb0f7" providerId="ADAL" clId="{8901A15C-5A20-4A21-8011-F037F08DB85A}" dt="2026-04-07T14:31:21.089" v="545" actId="164"/>
          <ac:spMkLst>
            <pc:docMk/>
            <pc:sldMk cId="3171860442" sldId="2147479469"/>
            <ac:spMk id="9" creationId="{8934111D-B987-4D2A-43B3-5F9EB8B32317}"/>
          </ac:spMkLst>
        </pc:spChg>
        <pc:grpChg chg="del">
          <ac:chgData name="Rai,Saroj (DSHS)" userId="adbb6b3a-21dc-478e-a86f-ec66709cb0f7" providerId="ADAL" clId="{8901A15C-5A20-4A21-8011-F037F08DB85A}" dt="2026-04-07T14:30:08.039" v="533" actId="478"/>
          <ac:grpSpMkLst>
            <pc:docMk/>
            <pc:sldMk cId="3171860442" sldId="2147479469"/>
            <ac:grpSpMk id="4" creationId="{95E627BE-EC87-92F3-EC32-095B2015E5E2}"/>
          </ac:grpSpMkLst>
        </pc:grpChg>
        <pc:grpChg chg="add mod">
          <ac:chgData name="Rai,Saroj (DSHS)" userId="adbb6b3a-21dc-478e-a86f-ec66709cb0f7" providerId="ADAL" clId="{8901A15C-5A20-4A21-8011-F037F08DB85A}" dt="2026-04-07T14:31:21.089" v="545" actId="164"/>
          <ac:grpSpMkLst>
            <pc:docMk/>
            <pc:sldMk cId="3171860442" sldId="2147479469"/>
            <ac:grpSpMk id="11" creationId="{0BCE2AA1-6198-CB28-726D-BAF0E6DC9CD3}"/>
          </ac:grpSpMkLst>
        </pc:grpChg>
        <pc:picChg chg="del topLvl">
          <ac:chgData name="Rai,Saroj (DSHS)" userId="adbb6b3a-21dc-478e-a86f-ec66709cb0f7" providerId="ADAL" clId="{8901A15C-5A20-4A21-8011-F037F08DB85A}" dt="2026-04-07T14:30:08.039" v="533" actId="478"/>
          <ac:picMkLst>
            <pc:docMk/>
            <pc:sldMk cId="3171860442" sldId="2147479469"/>
            <ac:picMk id="3" creationId="{204F908C-7CD9-255E-703E-CD5BE1D6C55B}"/>
          </ac:picMkLst>
        </pc:picChg>
        <pc:picChg chg="add mod">
          <ac:chgData name="Rai,Saroj (DSHS)" userId="adbb6b3a-21dc-478e-a86f-ec66709cb0f7" providerId="ADAL" clId="{8901A15C-5A20-4A21-8011-F037F08DB85A}" dt="2026-04-07T14:31:10.050" v="542" actId="14100"/>
          <ac:picMkLst>
            <pc:docMk/>
            <pc:sldMk cId="3171860442" sldId="2147479469"/>
            <ac:picMk id="6" creationId="{5DC59F2A-14C5-FB3B-FC2B-90EF1EE53EC8}"/>
          </ac:picMkLst>
        </pc:picChg>
        <pc:picChg chg="add mod">
          <ac:chgData name="Rai,Saroj (DSHS)" userId="adbb6b3a-21dc-478e-a86f-ec66709cb0f7" providerId="ADAL" clId="{8901A15C-5A20-4A21-8011-F037F08DB85A}" dt="2026-04-07T14:31:21.089" v="545" actId="164"/>
          <ac:picMkLst>
            <pc:docMk/>
            <pc:sldMk cId="3171860442" sldId="2147479469"/>
            <ac:picMk id="10" creationId="{FCE88586-AAAE-8603-3354-64610276D2D7}"/>
          </ac:picMkLst>
        </pc:picChg>
      </pc:sldChg>
      <pc:sldChg chg="addSp delSp modSp mod">
        <pc:chgData name="Rai,Saroj (DSHS)" userId="adbb6b3a-21dc-478e-a86f-ec66709cb0f7" providerId="ADAL" clId="{8901A15C-5A20-4A21-8011-F037F08DB85A}" dt="2026-04-07T17:37:36.648" v="1439" actId="14100"/>
        <pc:sldMkLst>
          <pc:docMk/>
          <pc:sldMk cId="283177411" sldId="2147479489"/>
        </pc:sldMkLst>
        <pc:spChg chg="mod">
          <ac:chgData name="Rai,Saroj (DSHS)" userId="adbb6b3a-21dc-478e-a86f-ec66709cb0f7" providerId="ADAL" clId="{8901A15C-5A20-4A21-8011-F037F08DB85A}" dt="2026-04-07T17:37:36.648" v="1439" actId="14100"/>
          <ac:spMkLst>
            <pc:docMk/>
            <pc:sldMk cId="283177411" sldId="2147479489"/>
            <ac:spMk id="5" creationId="{4A1ABE09-A8AE-C97D-E8CD-25899065A61F}"/>
          </ac:spMkLst>
        </pc:spChg>
        <pc:spChg chg="del mod">
          <ac:chgData name="Rai,Saroj (DSHS)" userId="adbb6b3a-21dc-478e-a86f-ec66709cb0f7" providerId="ADAL" clId="{8901A15C-5A20-4A21-8011-F037F08DB85A}" dt="2026-04-07T15:55:09.730" v="1404" actId="478"/>
          <ac:spMkLst>
            <pc:docMk/>
            <pc:sldMk cId="283177411" sldId="2147479489"/>
            <ac:spMk id="9" creationId="{5FA89CCD-94F6-DDC7-77CA-6D8A5CBD823F}"/>
          </ac:spMkLst>
        </pc:spChg>
        <pc:spChg chg="mod">
          <ac:chgData name="Rai,Saroj (DSHS)" userId="adbb6b3a-21dc-478e-a86f-ec66709cb0f7" providerId="ADAL" clId="{8901A15C-5A20-4A21-8011-F037F08DB85A}" dt="2026-04-07T16:01:17.301" v="1409" actId="1076"/>
          <ac:spMkLst>
            <pc:docMk/>
            <pc:sldMk cId="283177411" sldId="2147479489"/>
            <ac:spMk id="11" creationId="{11C63650-0CE1-7553-700A-F052FBCC8F31}"/>
          </ac:spMkLst>
        </pc:spChg>
        <pc:picChg chg="add mod">
          <ac:chgData name="Rai,Saroj (DSHS)" userId="adbb6b3a-21dc-478e-a86f-ec66709cb0f7" providerId="ADAL" clId="{8901A15C-5A20-4A21-8011-F037F08DB85A}" dt="2026-04-07T13:11:58.947" v="426" actId="1076"/>
          <ac:picMkLst>
            <pc:docMk/>
            <pc:sldMk cId="283177411" sldId="2147479489"/>
            <ac:picMk id="4" creationId="{AD3D9E66-7B52-8F52-9EF7-5A66E7A01E12}"/>
          </ac:picMkLst>
        </pc:picChg>
        <pc:picChg chg="del">
          <ac:chgData name="Rai,Saroj (DSHS)" userId="adbb6b3a-21dc-478e-a86f-ec66709cb0f7" providerId="ADAL" clId="{8901A15C-5A20-4A21-8011-F037F08DB85A}" dt="2026-04-07T13:11:32.122" v="404" actId="478"/>
          <ac:picMkLst>
            <pc:docMk/>
            <pc:sldMk cId="283177411" sldId="2147479489"/>
            <ac:picMk id="12" creationId="{6BE0D034-C534-1C88-CF63-461DC5410395}"/>
          </ac:picMkLst>
        </pc:picChg>
      </pc:sldChg>
      <pc:sldChg chg="modSp mod">
        <pc:chgData name="Rai,Saroj (DSHS)" userId="adbb6b3a-21dc-478e-a86f-ec66709cb0f7" providerId="ADAL" clId="{8901A15C-5A20-4A21-8011-F037F08DB85A}" dt="2026-04-07T13:19:03.055" v="481" actId="20577"/>
        <pc:sldMkLst>
          <pc:docMk/>
          <pc:sldMk cId="2032305579" sldId="2147479492"/>
        </pc:sldMkLst>
        <pc:spChg chg="mod">
          <ac:chgData name="Rai,Saroj (DSHS)" userId="adbb6b3a-21dc-478e-a86f-ec66709cb0f7" providerId="ADAL" clId="{8901A15C-5A20-4A21-8011-F037F08DB85A}" dt="2026-04-07T13:19:03.055" v="481" actId="20577"/>
          <ac:spMkLst>
            <pc:docMk/>
            <pc:sldMk cId="2032305579" sldId="2147479492"/>
            <ac:spMk id="11" creationId="{80BB77D8-CB96-D107-A6F7-C33C5ECA2D9B}"/>
          </ac:spMkLst>
        </pc:spChg>
        <pc:spChg chg="mod">
          <ac:chgData name="Rai,Saroj (DSHS)" userId="adbb6b3a-21dc-478e-a86f-ec66709cb0f7" providerId="ADAL" clId="{8901A15C-5A20-4A21-8011-F037F08DB85A}" dt="2026-04-07T13:18:59.167" v="480" actId="20577"/>
          <ac:spMkLst>
            <pc:docMk/>
            <pc:sldMk cId="2032305579" sldId="2147479492"/>
            <ac:spMk id="14" creationId="{71142F54-C26E-6F40-9348-C7422BBDAA75}"/>
          </ac:spMkLst>
        </pc:spChg>
      </pc:sldChg>
      <pc:sldChg chg="addSp delSp modSp mod">
        <pc:chgData name="Rai,Saroj (DSHS)" userId="adbb6b3a-21dc-478e-a86f-ec66709cb0f7" providerId="ADAL" clId="{8901A15C-5A20-4A21-8011-F037F08DB85A}" dt="2026-04-07T13:10:20.129" v="402" actId="20577"/>
        <pc:sldMkLst>
          <pc:docMk/>
          <pc:sldMk cId="4105905146" sldId="2147479506"/>
        </pc:sldMkLst>
        <pc:spChg chg="mod">
          <ac:chgData name="Rai,Saroj (DSHS)" userId="adbb6b3a-21dc-478e-a86f-ec66709cb0f7" providerId="ADAL" clId="{8901A15C-5A20-4A21-8011-F037F08DB85A}" dt="2026-04-07T13:07:55.865" v="375" actId="20577"/>
          <ac:spMkLst>
            <pc:docMk/>
            <pc:sldMk cId="4105905146" sldId="2147479506"/>
            <ac:spMk id="3" creationId="{55D88C4C-0CD9-A223-EC84-4FABE6BF341E}"/>
          </ac:spMkLst>
        </pc:spChg>
        <pc:spChg chg="mod">
          <ac:chgData name="Rai,Saroj (DSHS)" userId="adbb6b3a-21dc-478e-a86f-ec66709cb0f7" providerId="ADAL" clId="{8901A15C-5A20-4A21-8011-F037F08DB85A}" dt="2026-04-07T13:10:20.129" v="402" actId="20577"/>
          <ac:spMkLst>
            <pc:docMk/>
            <pc:sldMk cId="4105905146" sldId="2147479506"/>
            <ac:spMk id="7" creationId="{0164BC7F-B21D-3C48-C01C-28698DAB5250}"/>
          </ac:spMkLst>
        </pc:spChg>
        <pc:spChg chg="mod topLvl">
          <ac:chgData name="Rai,Saroj (DSHS)" userId="adbb6b3a-21dc-478e-a86f-ec66709cb0f7" providerId="ADAL" clId="{8901A15C-5A20-4A21-8011-F037F08DB85A}" dt="2026-04-07T13:10:01.971" v="385" actId="164"/>
          <ac:spMkLst>
            <pc:docMk/>
            <pc:sldMk cId="4105905146" sldId="2147479506"/>
            <ac:spMk id="12" creationId="{3F494602-7EF1-2A5A-B22E-4F09907F10A1}"/>
          </ac:spMkLst>
        </pc:spChg>
        <pc:grpChg chg="add mod">
          <ac:chgData name="Rai,Saroj (DSHS)" userId="adbb6b3a-21dc-478e-a86f-ec66709cb0f7" providerId="ADAL" clId="{8901A15C-5A20-4A21-8011-F037F08DB85A}" dt="2026-04-07T13:10:11.537" v="387" actId="1076"/>
          <ac:grpSpMkLst>
            <pc:docMk/>
            <pc:sldMk cId="4105905146" sldId="2147479506"/>
            <ac:grpSpMk id="9" creationId="{FC10FF74-1FA2-DBB1-DC98-E8B91BDCAA7F}"/>
          </ac:grpSpMkLst>
        </pc:grpChg>
        <pc:grpChg chg="del mod">
          <ac:chgData name="Rai,Saroj (DSHS)" userId="adbb6b3a-21dc-478e-a86f-ec66709cb0f7" providerId="ADAL" clId="{8901A15C-5A20-4A21-8011-F037F08DB85A}" dt="2026-04-07T13:09:25.377" v="378" actId="478"/>
          <ac:grpSpMkLst>
            <pc:docMk/>
            <pc:sldMk cId="4105905146" sldId="2147479506"/>
            <ac:grpSpMk id="13" creationId="{E3459EBF-71FB-F043-62F8-2BAF6DD903E5}"/>
          </ac:grpSpMkLst>
        </pc:grpChg>
        <pc:picChg chg="del topLvl">
          <ac:chgData name="Rai,Saroj (DSHS)" userId="adbb6b3a-21dc-478e-a86f-ec66709cb0f7" providerId="ADAL" clId="{8901A15C-5A20-4A21-8011-F037F08DB85A}" dt="2026-04-07T13:09:25.377" v="378" actId="478"/>
          <ac:picMkLst>
            <pc:docMk/>
            <pc:sldMk cId="4105905146" sldId="2147479506"/>
            <ac:picMk id="6" creationId="{A0C86397-8B53-8479-2BB5-B57EBA981547}"/>
          </ac:picMkLst>
        </pc:picChg>
        <pc:picChg chg="add mod ord">
          <ac:chgData name="Rai,Saroj (DSHS)" userId="adbb6b3a-21dc-478e-a86f-ec66709cb0f7" providerId="ADAL" clId="{8901A15C-5A20-4A21-8011-F037F08DB85A}" dt="2026-04-07T13:10:01.971" v="385" actId="164"/>
          <ac:picMkLst>
            <pc:docMk/>
            <pc:sldMk cId="4105905146" sldId="2147479506"/>
            <ac:picMk id="8" creationId="{4D61902F-CE39-5B2B-6B32-0DF375F69266}"/>
          </ac:picMkLst>
        </pc:picChg>
      </pc:sldChg>
      <pc:sldChg chg="del">
        <pc:chgData name="Rai,Saroj (DSHS)" userId="adbb6b3a-21dc-478e-a86f-ec66709cb0f7" providerId="ADAL" clId="{8901A15C-5A20-4A21-8011-F037F08DB85A}" dt="2026-04-07T13:18:25.697" v="446" actId="47"/>
        <pc:sldMkLst>
          <pc:docMk/>
          <pc:sldMk cId="69691544" sldId="2147479516"/>
        </pc:sldMkLst>
      </pc:sldChg>
      <pc:sldChg chg="del">
        <pc:chgData name="Rai,Saroj (DSHS)" userId="adbb6b3a-21dc-478e-a86f-ec66709cb0f7" providerId="ADAL" clId="{8901A15C-5A20-4A21-8011-F037F08DB85A}" dt="2026-04-07T13:10:42.064" v="403" actId="47"/>
        <pc:sldMkLst>
          <pc:docMk/>
          <pc:sldMk cId="3184560334" sldId="2147479517"/>
        </pc:sldMkLst>
      </pc:sldChg>
      <pc:sldChg chg="del">
        <pc:chgData name="Rai,Saroj (DSHS)" userId="adbb6b3a-21dc-478e-a86f-ec66709cb0f7" providerId="ADAL" clId="{8901A15C-5A20-4A21-8011-F037F08DB85A}" dt="2026-04-07T13:18:32.878" v="447" actId="47"/>
        <pc:sldMkLst>
          <pc:docMk/>
          <pc:sldMk cId="3305022529" sldId="2147479529"/>
        </pc:sldMkLst>
      </pc:sldChg>
      <pc:sldChg chg="modSp mod">
        <pc:chgData name="Rai,Saroj (DSHS)" userId="adbb6b3a-21dc-478e-a86f-ec66709cb0f7" providerId="ADAL" clId="{8901A15C-5A20-4A21-8011-F037F08DB85A}" dt="2026-04-07T17:07:36.229" v="1414" actId="20577"/>
        <pc:sldMkLst>
          <pc:docMk/>
          <pc:sldMk cId="3270074332" sldId="2147479530"/>
        </pc:sldMkLst>
        <pc:spChg chg="mod">
          <ac:chgData name="Rai,Saroj (DSHS)" userId="adbb6b3a-21dc-478e-a86f-ec66709cb0f7" providerId="ADAL" clId="{8901A15C-5A20-4A21-8011-F037F08DB85A}" dt="2026-04-07T14:54:34.469" v="1329" actId="404"/>
          <ac:spMkLst>
            <pc:docMk/>
            <pc:sldMk cId="3270074332" sldId="2147479530"/>
            <ac:spMk id="5" creationId="{8E6D9D9F-B88F-FF84-56AC-C15D20442B6B}"/>
          </ac:spMkLst>
        </pc:spChg>
        <pc:spChg chg="mod">
          <ac:chgData name="Rai,Saroj (DSHS)" userId="adbb6b3a-21dc-478e-a86f-ec66709cb0f7" providerId="ADAL" clId="{8901A15C-5A20-4A21-8011-F037F08DB85A}" dt="2026-04-07T17:07:36.229" v="1414" actId="20577"/>
          <ac:spMkLst>
            <pc:docMk/>
            <pc:sldMk cId="3270074332" sldId="2147479530"/>
            <ac:spMk id="6" creationId="{0FF78C7C-DE03-F16F-C3C2-29FB4DC10212}"/>
          </ac:spMkLst>
        </pc:spChg>
      </pc:sldChg>
      <pc:sldChg chg="addSp delSp modSp new mod modClrScheme chgLayout">
        <pc:chgData name="Rai,Saroj (DSHS)" userId="adbb6b3a-21dc-478e-a86f-ec66709cb0f7" providerId="ADAL" clId="{8901A15C-5A20-4A21-8011-F037F08DB85A}" dt="2026-04-07T14:54:42.124" v="1330" actId="113"/>
        <pc:sldMkLst>
          <pc:docMk/>
          <pc:sldMk cId="1769755917" sldId="2147479531"/>
        </pc:sldMkLst>
        <pc:spChg chg="del mod ord">
          <ac:chgData name="Rai,Saroj (DSHS)" userId="adbb6b3a-21dc-478e-a86f-ec66709cb0f7" providerId="ADAL" clId="{8901A15C-5A20-4A21-8011-F037F08DB85A}" dt="2026-04-06T21:57:11.274" v="127" actId="700"/>
          <ac:spMkLst>
            <pc:docMk/>
            <pc:sldMk cId="1769755917" sldId="2147479531"/>
            <ac:spMk id="2" creationId="{372AFDC5-BEC3-0146-3493-C86E1002BBA4}"/>
          </ac:spMkLst>
        </pc:spChg>
        <pc:spChg chg="del mod ord">
          <ac:chgData name="Rai,Saroj (DSHS)" userId="adbb6b3a-21dc-478e-a86f-ec66709cb0f7" providerId="ADAL" clId="{8901A15C-5A20-4A21-8011-F037F08DB85A}" dt="2026-04-06T21:57:11.274" v="127" actId="700"/>
          <ac:spMkLst>
            <pc:docMk/>
            <pc:sldMk cId="1769755917" sldId="2147479531"/>
            <ac:spMk id="3" creationId="{E2E39AF5-A3C0-6CD5-7A47-ECF4224AA0D6}"/>
          </ac:spMkLst>
        </pc:spChg>
        <pc:spChg chg="del">
          <ac:chgData name="Rai,Saroj (DSHS)" userId="adbb6b3a-21dc-478e-a86f-ec66709cb0f7" providerId="ADAL" clId="{8901A15C-5A20-4A21-8011-F037F08DB85A}" dt="2026-04-06T21:57:11.274" v="127" actId="700"/>
          <ac:spMkLst>
            <pc:docMk/>
            <pc:sldMk cId="1769755917" sldId="2147479531"/>
            <ac:spMk id="4" creationId="{603F636C-E1A2-DCFB-1CEC-513D691E36EF}"/>
          </ac:spMkLst>
        </pc:spChg>
        <pc:spChg chg="add del mod ord">
          <ac:chgData name="Rai,Saroj (DSHS)" userId="adbb6b3a-21dc-478e-a86f-ec66709cb0f7" providerId="ADAL" clId="{8901A15C-5A20-4A21-8011-F037F08DB85A}" dt="2026-04-06T21:58:11.433" v="131" actId="478"/>
          <ac:spMkLst>
            <pc:docMk/>
            <pc:sldMk cId="1769755917" sldId="2147479531"/>
            <ac:spMk id="5" creationId="{ACA21866-5CE2-8A76-0554-B3EC5BFA57B9}"/>
          </ac:spMkLst>
        </pc:spChg>
        <pc:spChg chg="add mod ord">
          <ac:chgData name="Rai,Saroj (DSHS)" userId="adbb6b3a-21dc-478e-a86f-ec66709cb0f7" providerId="ADAL" clId="{8901A15C-5A20-4A21-8011-F037F08DB85A}" dt="2026-04-07T14:49:53.597" v="1183" actId="700"/>
          <ac:spMkLst>
            <pc:docMk/>
            <pc:sldMk cId="1769755917" sldId="2147479531"/>
            <ac:spMk id="6" creationId="{D5D41C10-E75A-D6FE-15FA-9795066F4EEA}"/>
          </ac:spMkLst>
        </pc:spChg>
        <pc:spChg chg="add mod ord">
          <ac:chgData name="Rai,Saroj (DSHS)" userId="adbb6b3a-21dc-478e-a86f-ec66709cb0f7" providerId="ADAL" clId="{8901A15C-5A20-4A21-8011-F037F08DB85A}" dt="2026-04-07T14:54:42.124" v="1330" actId="113"/>
          <ac:spMkLst>
            <pc:docMk/>
            <pc:sldMk cId="1769755917" sldId="2147479531"/>
            <ac:spMk id="7" creationId="{186AC3F6-2B98-7DA6-2573-8B62A9B6975C}"/>
          </ac:spMkLst>
        </pc:spChg>
      </pc:sldChg>
      <pc:sldChg chg="del">
        <pc:chgData name="Rai,Saroj (DSHS)" userId="adbb6b3a-21dc-478e-a86f-ec66709cb0f7" providerId="ADAL" clId="{8901A15C-5A20-4A21-8011-F037F08DB85A}" dt="2026-04-06T21:51:43.376" v="92" actId="47"/>
        <pc:sldMkLst>
          <pc:docMk/>
          <pc:sldMk cId="2518830735" sldId="2147479531"/>
        </pc:sldMkLst>
      </pc:sldChg>
      <pc:sldChg chg="del">
        <pc:chgData name="Rai,Saroj (DSHS)" userId="adbb6b3a-21dc-478e-a86f-ec66709cb0f7" providerId="ADAL" clId="{8901A15C-5A20-4A21-8011-F037F08DB85A}" dt="2026-04-06T21:51:44.641" v="93" actId="47"/>
        <pc:sldMkLst>
          <pc:docMk/>
          <pc:sldMk cId="629444588" sldId="2147479532"/>
        </pc:sldMkLst>
      </pc:sldChg>
      <pc:sldChg chg="add del">
        <pc:chgData name="Rai,Saroj (DSHS)" userId="adbb6b3a-21dc-478e-a86f-ec66709cb0f7" providerId="ADAL" clId="{8901A15C-5A20-4A21-8011-F037F08DB85A}" dt="2026-04-07T14:54:48.475" v="1331" actId="47"/>
        <pc:sldMkLst>
          <pc:docMk/>
          <pc:sldMk cId="1613493029" sldId="2147479532"/>
        </pc:sldMkLst>
      </pc:sldChg>
      <pc:sldChg chg="delSp new del mod modClrScheme chgLayout">
        <pc:chgData name="Rai,Saroj (DSHS)" userId="adbb6b3a-21dc-478e-a86f-ec66709cb0f7" providerId="ADAL" clId="{8901A15C-5A20-4A21-8011-F037F08DB85A}" dt="2026-04-07T16:12:30.659" v="1412" actId="2696"/>
        <pc:sldMkLst>
          <pc:docMk/>
          <pc:sldMk cId="3158608605" sldId="2147479532"/>
        </pc:sldMkLst>
        <pc:spChg chg="del">
          <ac:chgData name="Rai,Saroj (DSHS)" userId="adbb6b3a-21dc-478e-a86f-ec66709cb0f7" providerId="ADAL" clId="{8901A15C-5A20-4A21-8011-F037F08DB85A}" dt="2026-04-07T16:12:27.825" v="1411" actId="700"/>
          <ac:spMkLst>
            <pc:docMk/>
            <pc:sldMk cId="3158608605" sldId="2147479532"/>
            <ac:spMk id="2" creationId="{FA2A48F1-506F-41EE-98C0-AF2A63838F83}"/>
          </ac:spMkLst>
        </pc:spChg>
        <pc:spChg chg="del">
          <ac:chgData name="Rai,Saroj (DSHS)" userId="adbb6b3a-21dc-478e-a86f-ec66709cb0f7" providerId="ADAL" clId="{8901A15C-5A20-4A21-8011-F037F08DB85A}" dt="2026-04-07T16:12:27.825" v="1411" actId="700"/>
          <ac:spMkLst>
            <pc:docMk/>
            <pc:sldMk cId="3158608605" sldId="2147479532"/>
            <ac:spMk id="3" creationId="{BA3DF35D-07DB-5BC6-087A-3096D7293C1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826417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4410582-2940-4903-8558-AFCB5C1E6501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231D3D17-A41A-4955-89F6-B592C15CF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673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7225" y="877888"/>
            <a:ext cx="4999038" cy="2811462"/>
          </a:xfrm>
        </p:spPr>
      </p:sp>
    </p:spTree>
    <p:extLst>
      <p:ext uri="{BB962C8B-B14F-4D97-AF65-F5344CB8AC3E}">
        <p14:creationId xmlns:p14="http://schemas.microsoft.com/office/powerpoint/2010/main" val="25109600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9546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37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948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4107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684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36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910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604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Please update</a:t>
            </a:r>
          </a:p>
        </p:txBody>
      </p:sp>
    </p:spTree>
    <p:extLst>
      <p:ext uri="{BB962C8B-B14F-4D97-AF65-F5344CB8AC3E}">
        <p14:creationId xmlns:p14="http://schemas.microsoft.com/office/powerpoint/2010/main" val="1280789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262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1D3D17-A41A-4955-89F6-B592C15CF6D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776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3548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A9FA6-9755-C801-6AFC-5F97B9075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0512A3-CDFF-3326-C9B9-22611868B0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A37A43-6B43-74C4-2AE5-C3EEEDC5EB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C08B38-E781-3DA6-3785-F243C94E67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7440BF-88FE-47D5-8E97-F662FDE580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2854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682CF4-D412-4779-B721-D677D66C3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3E62DF9-FC82-4F23-899A-C9F89F8829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6750" y="742950"/>
            <a:ext cx="10858500" cy="53721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F70E1DB0-FA35-4359-A511-0FFBC260B0CF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328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E4B68-0B79-44AD-8CC1-FFCBDF4EF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B490E-881C-48B0-BCF6-F629AFBAF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3854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F599D-6C02-48E0-8201-93256B595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EDC7E3-DEC9-4498-81FE-201C83A126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90688"/>
            <a:ext cx="5257800" cy="47291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E24D776-7FA7-4215-BC62-AA2523B364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566863"/>
            <a:ext cx="6096000" cy="5068889"/>
          </a:xfrm>
        </p:spPr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631405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D1ED-4C0D-4577-AED5-A0A39410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53BCD-2F54-4A0A-9404-EB4BA9A7C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CE411C-1F59-47D8-A553-7FD149C1C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5508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27750-E989-42E1-85EA-B283ABB8F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14" y="27225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3CE5D-AEFD-4304-8BB8-521B2A475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F4435-131E-4F88-9269-C3FA6101F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856AE-F49A-4C80-83E3-EC3B15C0D2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6D8EA7-F412-47B2-90FD-7A9C9762B2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DBA92D-FCC2-48A1-8A3D-C92BCE8BE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6F68FA-2583-4B95-8D25-580645123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FE495-09D8-428E-9C45-A3BF074E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54E4-5A71-4511-84E9-33A1CA2A9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525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64814-3467-4D26-BFFF-52A18F78E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727" y="24135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77535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3879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EC7CC-61B4-4A57-AEC1-6B45BD517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6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D82634-C662-4D30-A456-A3C406D01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46213"/>
            <a:ext cx="3932237" cy="44227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E74DC-C2C7-43A6-BBF0-AF07DE2D0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38275"/>
            <a:ext cx="6172200" cy="4422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7853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B3E45-7DCB-43D9-A8F6-F996162C1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6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0EF7B0-00F0-41BA-B6CA-13DBCA778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288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F4763C-A6AC-4FC2-9B24-1D1A4CF76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6097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3820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682CF4-D412-4779-B721-D677D66C3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3E62DF9-FC82-4F23-899A-C9F89F8829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6750" y="742950"/>
            <a:ext cx="10858500" cy="53721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F70E1DB0-FA35-4359-A511-0FFBC260B0CF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8387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>
          <a:gsLst>
            <a:gs pos="0">
              <a:srgbClr val="005CB9"/>
            </a:gs>
            <a:gs pos="35000">
              <a:srgbClr val="005CB9"/>
            </a:gs>
            <a:gs pos="100000">
              <a:srgbClr val="1F4E7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4640CF87-8DF6-4C8B-97AA-9ABBA6BC43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/>
          <a:stretch/>
        </p:blipFill>
        <p:spPr>
          <a:xfrm>
            <a:off x="1" y="6014859"/>
            <a:ext cx="12192000" cy="843141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13F4D1B-EF1A-49B9-B402-0B004EF26F3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5997388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title="Texas Department of State Health Services logo">
            <a:extLst>
              <a:ext uri="{FF2B5EF4-FFF2-40B4-BE49-F238E27FC236}">
                <a16:creationId xmlns:a16="http://schemas.microsoft.com/office/drawing/2014/main" id="{CBA3BA64-CAE0-4BE1-AAB8-D83A5CA4B1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2" y="5979918"/>
            <a:ext cx="3236672" cy="8728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860611"/>
            <a:ext cx="10515600" cy="287319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2FE2D-EC07-4B38-9F3D-0808B11B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6225" y="6288648"/>
            <a:ext cx="4114800" cy="365125"/>
          </a:xfrm>
        </p:spPr>
        <p:txBody>
          <a:bodyPr anchor="b" anchorCtr="1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686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ayout">
    <p:bg>
      <p:bgPr>
        <a:gradFill>
          <a:gsLst>
            <a:gs pos="0">
              <a:srgbClr val="556A7E"/>
            </a:gs>
            <a:gs pos="35000">
              <a:srgbClr val="556A7E"/>
            </a:gs>
            <a:gs pos="100000">
              <a:srgbClr val="333333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title="&quot;&quot;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62297"/>
            <a:ext cx="10515600" cy="1971503"/>
          </a:xfrm>
          <a:ln w="635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algn="ctr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9"/>
            <a:ext cx="10515600" cy="544878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BC5130-6735-419A-B1B8-C36EA21FC4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432300"/>
            <a:ext cx="10509250" cy="72707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</a:t>
            </a:r>
          </a:p>
        </p:txBody>
      </p:sp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C518FDB4-615D-4BD8-B84D-E2866EE4D7D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2350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E4B68-0B79-44AD-8CC1-FFCBDF4EF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B490E-881C-48B0-BCF6-F629AFBAF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9113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F599D-6C02-48E0-8201-93256B595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EDC7E3-DEC9-4498-81FE-201C83A126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90688"/>
            <a:ext cx="5257800" cy="472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E24D776-7FA7-4215-BC62-AA2523B364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566863"/>
            <a:ext cx="6096000" cy="506888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084277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D1ED-4C0D-4577-AED5-A0A39410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53BCD-2F54-4A0A-9404-EB4BA9A7C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CE411C-1F59-47D8-A553-7FD149C1C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01449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27750-E989-42E1-85EA-B283ABB8F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14" y="27225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3CE5D-AEFD-4304-8BB8-521B2A475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F4435-131E-4F88-9269-C3FA6101F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856AE-F49A-4C80-83E3-EC3B15C0D2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6D8EA7-F412-47B2-90FD-7A9C9762B2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DBA92D-FCC2-48A1-8A3D-C92BCE8BE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6F68FA-2583-4B95-8D25-580645123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FE495-09D8-428E-9C45-A3BF074E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54E4-5A71-4511-84E9-33A1CA2A9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160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64814-3467-4D26-BFFF-52A18F78E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97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06457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6279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EC7CC-61B4-4A57-AEC1-6B45BD517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6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D82634-C662-4D30-A456-A3C406D01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46213"/>
            <a:ext cx="3932237" cy="44227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E74DC-C2C7-43A6-BBF0-AF07DE2D0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38275"/>
            <a:ext cx="6172200" cy="4422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47259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B3E45-7DCB-43D9-A8F6-F996162C1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6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0EF7B0-00F0-41BA-B6CA-13DBCA778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288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F4763C-A6AC-4FC2-9B24-1D1A4CF76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6097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708311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7C08E-E5FC-4F14-993F-305CF8A4F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A4A68-A372-48AB-B631-1614C79BF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6A655AA-EB69-4406-B886-8905A4234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2747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89CE3-59F3-4862-823A-0FEB939B00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5863" y="1825625"/>
            <a:ext cx="434407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0462D6-05EC-42BC-90B3-E1244B682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09728" y="1825625"/>
            <a:ext cx="434407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FFCB7-78F2-42A0-B3F8-7C78139E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44305F-9E51-4C97-993B-6CFA7BD87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0556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SHS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0FFC8C-FFA4-4B32-A71B-6DF399E15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9" b="816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B0F96CC1-470A-4CE3-9A55-CB49B5FCDE62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71256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title="Texas Department of State Health Services logo">
            <a:extLst>
              <a:ext uri="{FF2B5EF4-FFF2-40B4-BE49-F238E27FC236}">
                <a16:creationId xmlns:a16="http://schemas.microsoft.com/office/drawing/2014/main" id="{A2B8BECE-B9F2-4BF8-901C-9069CB22B8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1715" y="2096908"/>
            <a:ext cx="9888569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267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FF2B2-B59F-4D5B-A313-235F016BE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7564" y="1857375"/>
            <a:ext cx="4405946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7BA152-9EDA-4028-9FB3-1B5DFCFAC5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27563" y="2505075"/>
            <a:ext cx="440594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F0849-E536-4C9C-A18E-53D9F5C3EF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9440" y="1857375"/>
            <a:ext cx="4405948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BC04F7-725C-41F9-A8AE-514B613376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9440" y="2505075"/>
            <a:ext cx="440594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B873F2-787E-4D79-B474-995E13D0B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AF102D7-3CF1-4506-A572-0F149F76C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74045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034204-8D8F-4BBA-A894-01CA67052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279DC7-45CD-4962-BAF3-9EA0BFF1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9299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1109-E4E8-4F1B-8F73-C7512A5AFE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D643E-9023-4501-A748-7AE3454331FD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DFC1C-47D0-4238-9973-F9E27DC563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7F793-1857-4684-9922-D6742A6482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13000" y="409575"/>
            <a:ext cx="9472613" cy="5689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45492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1109-E4E8-4F1B-8F73-C7512A5AFE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D643E-9023-4501-A748-7AE3454331FD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DFC1C-47D0-4238-9973-F9E27DC563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02279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22B5D5-FCFF-42FF-AE3D-76CF37FAA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77890" y="204946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7AA98-2AF5-4BC2-9262-C4B6AFB91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84" y="2049463"/>
            <a:ext cx="4932016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68D7E-257E-4871-AF53-6BBE721E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0B201C-AA90-47D5-96C6-0D8499E36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35757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34D9B1-AB0A-4034-96D1-1272B15D79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86000" y="1894114"/>
            <a:ext cx="4357396" cy="432571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9CA2B5-7745-4EE4-AA6B-4C0451540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83355" y="1"/>
            <a:ext cx="540864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E3C69-5B65-4D5C-9592-62EF77FDD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B432F0-4273-4145-92A4-EE447DB13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365125"/>
            <a:ext cx="4357397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762534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D3D943-9064-4951-B936-9F56B4BCB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0C536-92FC-4E64-9194-22969EFD7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B27D1-BF3D-4ED3-8A08-CC7E8DE9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19A5C61-4DCC-422D-B66E-7FA5A8D32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662215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ayout">
    <p:bg>
      <p:bgPr>
        <a:gradFill>
          <a:gsLst>
            <a:gs pos="0">
              <a:srgbClr val="556A7E"/>
            </a:gs>
            <a:gs pos="35000">
              <a:srgbClr val="556A7E"/>
            </a:gs>
            <a:gs pos="100000">
              <a:srgbClr val="333333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title="&quot;&quot;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62297"/>
            <a:ext cx="10515600" cy="1971503"/>
          </a:xfrm>
          <a:ln w="635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algn="ctr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9"/>
            <a:ext cx="10515600" cy="544878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BC5130-6735-419A-B1B8-C36EA21FC4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432300"/>
            <a:ext cx="10509250" cy="72707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</a:t>
            </a:r>
          </a:p>
        </p:txBody>
      </p:sp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C518FDB4-615D-4BD8-B84D-E2866EE4D7D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27118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>
          <a:gsLst>
            <a:gs pos="0">
              <a:srgbClr val="005CB9"/>
            </a:gs>
            <a:gs pos="35000">
              <a:srgbClr val="005CB9"/>
            </a:gs>
            <a:gs pos="100000">
              <a:srgbClr val="1F4E7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4640CF87-8DF6-4C8B-97AA-9ABBA6BC43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/>
          <a:stretch/>
        </p:blipFill>
        <p:spPr>
          <a:xfrm>
            <a:off x="1" y="6014859"/>
            <a:ext cx="12192000" cy="843141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13F4D1B-EF1A-49B9-B402-0B004EF26F3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5997388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title="Texas Department of State Health Services logo">
            <a:extLst>
              <a:ext uri="{FF2B5EF4-FFF2-40B4-BE49-F238E27FC236}">
                <a16:creationId xmlns:a16="http://schemas.microsoft.com/office/drawing/2014/main" id="{CBA3BA64-CAE0-4BE1-AAB8-D83A5CA4B1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2" y="5979918"/>
            <a:ext cx="3236672" cy="8728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860611"/>
            <a:ext cx="10515600" cy="287319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2FE2D-EC07-4B38-9F3D-0808B11B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6225" y="6288648"/>
            <a:ext cx="4114800" cy="365125"/>
          </a:xfrm>
        </p:spPr>
        <p:txBody>
          <a:bodyPr anchor="b" anchorCtr="1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493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&amp;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01F10DD-B56D-4580-8ED0-FA1631DEED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9350" y="0"/>
            <a:ext cx="5962650" cy="662657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229350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517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7C08E-E5FC-4F14-993F-305CF8A4F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A4A68-A372-48AB-B631-1614C79BF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6A655AA-EB69-4406-B886-8905A4234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26055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988DF98B-20B8-4A8B-B42A-3A01690B356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181725" y="365125"/>
            <a:ext cx="5781675" cy="5811838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181725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7248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93B84CD7-E3DE-4EAD-B020-8FA723115259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6191250" y="365124"/>
            <a:ext cx="5899150" cy="5811837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  <p:sp>
        <p:nvSpPr>
          <p:cNvPr id="11" name="Pentagon 9" title="&quot;&quot;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191250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3001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042E3-8A59-4CF8-BACD-284F3D6047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F576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085664-0946-473B-868A-BEEF5B704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B17778-023B-49CB-BE94-DEB9D1F32C9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F576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2EBC45-D549-45B7-9284-C4D9BD44F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D8CA6-BCA5-4C41-AE0B-6F8E3F3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5082F-CA85-447C-980B-AF8AD0CF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9554CB-67B2-405D-AA12-5203EF6B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 userDrawn="1"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6669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D8CA6-BCA5-4C41-AE0B-6F8E3F3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5082F-CA85-447C-980B-AF8AD0CF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9554CB-67B2-405D-AA12-5203EF6B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 userDrawn="1"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AE97D9D6-D5E6-4AB6-931A-C7DAD67FF1B1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1" y="1982479"/>
            <a:ext cx="10515599" cy="4165423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0669844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E5682-FAE2-42A3-AF81-49944D0B8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547DC5-63BB-42E8-BDA7-AA9FEFE75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C0EFE-8E38-48E6-9C30-91250D08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EF709-0170-4F0E-8BA7-0BCC93770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2702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682CF4-D412-4779-B721-D677D66C3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3E62DF9-FC82-4F23-899A-C9F89F8829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6750" y="742950"/>
            <a:ext cx="10858500" cy="5372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F70E1DB0-FA35-4359-A511-0FFBC260B0CF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2400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E3493D-3AC6-45EE-B19D-FE7952237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2C2881-EB4F-4F07-A241-DA76ABA60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2DF5A-775D-4FC2-9C23-B06497E48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1554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FAC3F-E8C3-47D6-9C29-15820A7AE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4D5C3B-0D78-4F4C-9165-AB9D4B0FC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CBE6E-823D-4EB4-82C4-38F5D4B0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53706-2B1F-4D77-B1DA-92FFBBA74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A7F56-5FD6-4829-A5D1-8D275B647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entagon 9" title="&quot;&quot;">
            <a:extLst>
              <a:ext uri="{FF2B5EF4-FFF2-40B4-BE49-F238E27FC236}">
                <a16:creationId xmlns:a16="http://schemas.microsoft.com/office/drawing/2014/main" id="{7CC38CDD-64DC-4DFD-A53D-533ECED83431}"/>
              </a:ext>
            </a:extLst>
          </p:cNvPr>
          <p:cNvSpPr/>
          <p:nvPr userDrawn="1"/>
        </p:nvSpPr>
        <p:spPr>
          <a:xfrm>
            <a:off x="0" y="1696611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1830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SHS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00534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F599D-6C02-48E0-8201-93256B595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EDC7E3-DEC9-4498-81FE-201C83A126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90688"/>
            <a:ext cx="5257800" cy="472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E24D776-7FA7-4215-BC62-AA2523B364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566863"/>
            <a:ext cx="6096000" cy="506888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99327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Section Header">
    <p:bg>
      <p:bgPr>
        <a:gradFill>
          <a:gsLst>
            <a:gs pos="0">
              <a:srgbClr val="005CB9"/>
            </a:gs>
            <a:gs pos="35000">
              <a:srgbClr val="005CB9"/>
            </a:gs>
            <a:gs pos="100000">
              <a:srgbClr val="1F4E7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4640CF87-8DF6-4C8B-97AA-9ABBA6BC43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/>
          <a:stretch/>
        </p:blipFill>
        <p:spPr>
          <a:xfrm>
            <a:off x="1" y="6014859"/>
            <a:ext cx="12192000" cy="843141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13F4D1B-EF1A-49B9-B402-0B004EF26F3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5997388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title="Texas Department of State Health Services logo">
            <a:extLst>
              <a:ext uri="{FF2B5EF4-FFF2-40B4-BE49-F238E27FC236}">
                <a16:creationId xmlns:a16="http://schemas.microsoft.com/office/drawing/2014/main" id="{CBA3BA64-CAE0-4BE1-AAB8-D83A5CA4B1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2" y="5979918"/>
            <a:ext cx="3236672" cy="8728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860611"/>
            <a:ext cx="10515600" cy="287319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2FE2D-EC07-4B38-9F3D-0808B11B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6225" y="6288648"/>
            <a:ext cx="4114800" cy="365125"/>
          </a:xfrm>
        </p:spPr>
        <p:txBody>
          <a:bodyPr anchor="b" anchorCtr="1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7917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D1ED-4C0D-4577-AED5-A0A39410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53BCD-2F54-4A0A-9404-EB4BA9A7C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CE411C-1F59-47D8-A553-7FD149C1C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871771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43050" y="393563"/>
            <a:ext cx="9810749" cy="679904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1543050" y="1322388"/>
            <a:ext cx="9810749" cy="4768850"/>
          </a:xfrm>
          <a:noFill/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43051" y="6356351"/>
            <a:ext cx="203834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09FF3-1548-4CDB-B82B-70387ADEE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3483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E4B68-0B79-44AD-8CC1-FFCBDF4EF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B490E-881C-48B0-BCF6-F629AFBAF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37574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F599D-6C02-48E0-8201-93256B595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EDC7E3-DEC9-4498-81FE-201C83A126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90688"/>
            <a:ext cx="5257800" cy="47291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E24D776-7FA7-4215-BC62-AA2523B364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566863"/>
            <a:ext cx="6096000" cy="5068889"/>
          </a:xfrm>
        </p:spPr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3962699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D1ED-4C0D-4577-AED5-A0A39410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53BCD-2F54-4A0A-9404-EB4BA9A7C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CE411C-1F59-47D8-A553-7FD149C1C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38873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27750-E989-42E1-85EA-B283ABB8F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14" y="27225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3CE5D-AEFD-4304-8BB8-521B2A475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F4435-131E-4F88-9269-C3FA6101F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856AE-F49A-4C80-83E3-EC3B15C0D2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6D8EA7-F412-47B2-90FD-7A9C9762B2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DBA92D-FCC2-48A1-8A3D-C92BCE8BE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6F68FA-2583-4B95-8D25-580645123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FE495-09D8-428E-9C45-A3BF074E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54E4-5A71-4511-84E9-33A1CA2A9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74311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64814-3467-4D26-BFFF-52A18F78E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727" y="24135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52542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9475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EC7CC-61B4-4A57-AEC1-6B45BD517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6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D82634-C662-4D30-A456-A3C406D01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46213"/>
            <a:ext cx="3932237" cy="44227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E74DC-C2C7-43A6-BBF0-AF07DE2D0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38275"/>
            <a:ext cx="6172200" cy="4422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15588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B3E45-7DCB-43D9-A8F6-F996162C1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6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0EF7B0-00F0-41BA-B6CA-13DBCA778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288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F4763C-A6AC-4FC2-9B24-1D1A4CF76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6097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196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E4B68-0B79-44AD-8CC1-FFCBDF4EF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B490E-881C-48B0-BCF6-F629AFBAF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38549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682CF4-D412-4779-B721-D677D66C3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3E62DF9-FC82-4F23-899A-C9F89F8829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6750" y="742950"/>
            <a:ext cx="10858500" cy="53721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F70E1DB0-FA35-4359-A511-0FFBC260B0CF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6993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&amp;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01F10DD-B56D-4580-8ED0-FA1631DEED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9350" y="0"/>
            <a:ext cx="5962650" cy="662657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229350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8202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D8CA6-BCA5-4C41-AE0B-6F8E3F3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5082F-CA85-447C-980B-AF8AD0CF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9554CB-67B2-405D-AA12-5203EF6B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 userDrawn="1"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AE97D9D6-D5E6-4AB6-931A-C7DAD67FF1B1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1" y="1982479"/>
            <a:ext cx="10515599" cy="4165423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122935913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Layout">
    <p:bg>
      <p:bgPr>
        <a:gradFill>
          <a:gsLst>
            <a:gs pos="0">
              <a:srgbClr val="556A7E"/>
            </a:gs>
            <a:gs pos="35000">
              <a:srgbClr val="556A7E"/>
            </a:gs>
            <a:gs pos="100000">
              <a:srgbClr val="333333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title="&quot;&quot;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745708"/>
            <a:ext cx="10515600" cy="1971503"/>
          </a:xfrm>
          <a:ln w="635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algn="ctr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871020"/>
            <a:ext cx="10515600" cy="544878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BC5130-6735-419A-B1B8-C36EA21FC4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415711"/>
            <a:ext cx="10509250" cy="72707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</a:t>
            </a:r>
          </a:p>
        </p:txBody>
      </p:sp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C518FDB4-615D-4BD8-B84D-E2866EE4D7D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title="Texas Department of State Health Services logo">
            <a:extLst>
              <a:ext uri="{FF2B5EF4-FFF2-40B4-BE49-F238E27FC236}">
                <a16:creationId xmlns:a16="http://schemas.microsoft.com/office/drawing/2014/main" id="{7F66AA65-CBD0-4E50-E1F5-4D8D47D338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1925"/>
            <a:ext cx="6517168" cy="175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19186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>
          <a:gsLst>
            <a:gs pos="0">
              <a:srgbClr val="005CB9"/>
            </a:gs>
            <a:gs pos="35000">
              <a:srgbClr val="005CB9"/>
            </a:gs>
            <a:gs pos="100000">
              <a:srgbClr val="1F4E7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4640CF87-8DF6-4C8B-97AA-9ABBA6BC43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/>
          <a:stretch/>
        </p:blipFill>
        <p:spPr>
          <a:xfrm>
            <a:off x="1" y="6014859"/>
            <a:ext cx="12192000" cy="843141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13F4D1B-EF1A-49B9-B402-0B004EF26F3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5997388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title="Texas Department of State Health Services logo">
            <a:extLst>
              <a:ext uri="{FF2B5EF4-FFF2-40B4-BE49-F238E27FC236}">
                <a16:creationId xmlns:a16="http://schemas.microsoft.com/office/drawing/2014/main" id="{CBA3BA64-CAE0-4BE1-AAB8-D83A5CA4B1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2" y="5979918"/>
            <a:ext cx="3236672" cy="8728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860611"/>
            <a:ext cx="10515600" cy="287319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57367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SHS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0FFC8C-FFA4-4B32-A71B-6DF399E157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9" b="816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B0F96CC1-470A-4CE3-9A55-CB49B5FCDE6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71256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title="Texas Department of State Health Services logo">
            <a:extLst>
              <a:ext uri="{FF2B5EF4-FFF2-40B4-BE49-F238E27FC236}">
                <a16:creationId xmlns:a16="http://schemas.microsoft.com/office/drawing/2014/main" id="{A2B8BECE-B9F2-4BF8-901C-9069CB22B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315" y="4193817"/>
            <a:ext cx="9888569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1014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&amp;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01F10DD-B56D-4580-8ED0-FA1631DEED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9350" y="0"/>
            <a:ext cx="5962650" cy="662657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/>
        </p:nvSpPr>
        <p:spPr>
          <a:xfrm>
            <a:off x="0" y="1881937"/>
            <a:ext cx="6229350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5" name="Slide Number Placeholder 13">
            <a:extLst>
              <a:ext uri="{FF2B5EF4-FFF2-40B4-BE49-F238E27FC236}">
                <a16:creationId xmlns:a16="http://schemas.microsoft.com/office/drawing/2014/main" id="{54587C9B-6163-E543-280F-385D335191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4725" y="6218590"/>
            <a:ext cx="438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B6698-EAFE-4EF4-8E59-4E345DB88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87797D8-4AB1-2F65-266B-4673B38A8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48674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988DF98B-20B8-4A8B-B42A-3A01690B356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181725" y="365125"/>
            <a:ext cx="5781675" cy="5811838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/>
        </p:nvSpPr>
        <p:spPr>
          <a:xfrm>
            <a:off x="0" y="1881937"/>
            <a:ext cx="6181725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8" name="Slide Number Placeholder 13">
            <a:extLst>
              <a:ext uri="{FF2B5EF4-FFF2-40B4-BE49-F238E27FC236}">
                <a16:creationId xmlns:a16="http://schemas.microsoft.com/office/drawing/2014/main" id="{D79F3AEA-EA99-E336-B891-6513E10A9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4725" y="6218590"/>
            <a:ext cx="438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B6698-EAFE-4EF4-8E59-4E345DB88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596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93B84CD7-E3DE-4EAD-B020-8FA723115259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6191250" y="365124"/>
            <a:ext cx="5899150" cy="5811837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  <p:sp>
        <p:nvSpPr>
          <p:cNvPr id="11" name="Pentagon 9" title="&quot;&quot;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/>
        </p:nvSpPr>
        <p:spPr>
          <a:xfrm>
            <a:off x="0" y="1493277"/>
            <a:ext cx="6191250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7" name="Slide Number Placeholder 13">
            <a:extLst>
              <a:ext uri="{FF2B5EF4-FFF2-40B4-BE49-F238E27FC236}">
                <a16:creationId xmlns:a16="http://schemas.microsoft.com/office/drawing/2014/main" id="{AE5AD7DC-2ABA-6D85-3BBF-CFF87A716922}"/>
              </a:ext>
            </a:extLst>
          </p:cNvPr>
          <p:cNvSpPr txBox="1">
            <a:spLocks/>
          </p:cNvSpPr>
          <p:nvPr userDrawn="1"/>
        </p:nvSpPr>
        <p:spPr>
          <a:xfrm>
            <a:off x="11134725" y="6218590"/>
            <a:ext cx="438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81B6698-EAFE-4EF4-8E59-4E345DB884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04213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042E3-8A59-4CF8-BACD-284F3D6047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F576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085664-0946-473B-868A-BEEF5B704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B17778-023B-49CB-BE94-DEB9D1F32C9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F576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2EBC45-D549-45B7-9284-C4D9BD44F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18" name="Slide Number Placeholder 13">
            <a:extLst>
              <a:ext uri="{FF2B5EF4-FFF2-40B4-BE49-F238E27FC236}">
                <a16:creationId xmlns:a16="http://schemas.microsoft.com/office/drawing/2014/main" id="{91C180D1-DDD5-0C4B-3EA4-96248C44B5CC}"/>
              </a:ext>
            </a:extLst>
          </p:cNvPr>
          <p:cNvSpPr txBox="1">
            <a:spLocks/>
          </p:cNvSpPr>
          <p:nvPr userDrawn="1"/>
        </p:nvSpPr>
        <p:spPr>
          <a:xfrm>
            <a:off x="11134725" y="6218590"/>
            <a:ext cx="438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81B6698-EAFE-4EF4-8E59-4E345DB884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678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F599D-6C02-48E0-8201-93256B595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EDC7E3-DEC9-4498-81FE-201C83A126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90688"/>
            <a:ext cx="5257800" cy="47291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E24D776-7FA7-4215-BC62-AA2523B364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566863"/>
            <a:ext cx="6096000" cy="5068889"/>
          </a:xfrm>
        </p:spPr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70907580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AE97D9D6-D5E6-4AB6-931A-C7DAD67FF1B1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1" y="1982479"/>
            <a:ext cx="10515599" cy="4165423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5" name="Slide Number Placeholder 13">
            <a:extLst>
              <a:ext uri="{FF2B5EF4-FFF2-40B4-BE49-F238E27FC236}">
                <a16:creationId xmlns:a16="http://schemas.microsoft.com/office/drawing/2014/main" id="{9AD4A4B2-C6CC-DE0D-79CB-3D0B8E91F317}"/>
              </a:ext>
            </a:extLst>
          </p:cNvPr>
          <p:cNvSpPr txBox="1">
            <a:spLocks/>
          </p:cNvSpPr>
          <p:nvPr userDrawn="1"/>
        </p:nvSpPr>
        <p:spPr>
          <a:xfrm>
            <a:off x="11134725" y="6218590"/>
            <a:ext cx="438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81B6698-EAFE-4EF4-8E59-4E345DB884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248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E5682-FAE2-42A3-AF81-49944D0B8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13">
            <a:extLst>
              <a:ext uri="{FF2B5EF4-FFF2-40B4-BE49-F238E27FC236}">
                <a16:creationId xmlns:a16="http://schemas.microsoft.com/office/drawing/2014/main" id="{C2D0F89E-4B82-652C-4ED4-FA083DA43A3B}"/>
              </a:ext>
            </a:extLst>
          </p:cNvPr>
          <p:cNvSpPr txBox="1">
            <a:spLocks/>
          </p:cNvSpPr>
          <p:nvPr userDrawn="1"/>
        </p:nvSpPr>
        <p:spPr>
          <a:xfrm>
            <a:off x="11134725" y="6218590"/>
            <a:ext cx="438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81B6698-EAFE-4EF4-8E59-4E345DB884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9702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3E62DF9-FC82-4F23-899A-C9F89F8829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6750" y="742950"/>
            <a:ext cx="10858500" cy="5372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F70E1DB0-FA35-4359-A511-0FFBC260B0C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13">
            <a:extLst>
              <a:ext uri="{FF2B5EF4-FFF2-40B4-BE49-F238E27FC236}">
                <a16:creationId xmlns:a16="http://schemas.microsoft.com/office/drawing/2014/main" id="{8A831F79-4C68-2ED4-83FC-393E26C0F4FD}"/>
              </a:ext>
            </a:extLst>
          </p:cNvPr>
          <p:cNvSpPr txBox="1">
            <a:spLocks/>
          </p:cNvSpPr>
          <p:nvPr userDrawn="1"/>
        </p:nvSpPr>
        <p:spPr>
          <a:xfrm>
            <a:off x="11134725" y="6218590"/>
            <a:ext cx="438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81B6698-EAFE-4EF4-8E59-4E345DB884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87481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3">
            <a:extLst>
              <a:ext uri="{FF2B5EF4-FFF2-40B4-BE49-F238E27FC236}">
                <a16:creationId xmlns:a16="http://schemas.microsoft.com/office/drawing/2014/main" id="{0169D709-E96C-C88B-9537-68AFE1C2CED4}"/>
              </a:ext>
            </a:extLst>
          </p:cNvPr>
          <p:cNvSpPr txBox="1">
            <a:spLocks/>
          </p:cNvSpPr>
          <p:nvPr userDrawn="1"/>
        </p:nvSpPr>
        <p:spPr>
          <a:xfrm>
            <a:off x="11134725" y="6218590"/>
            <a:ext cx="438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81B6698-EAFE-4EF4-8E59-4E345DB884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0856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FAC3F-E8C3-47D6-9C29-15820A7AE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4D5C3B-0D78-4F4C-9165-AB9D4B0FC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entagon 9" title="&quot;&quot;">
            <a:extLst>
              <a:ext uri="{FF2B5EF4-FFF2-40B4-BE49-F238E27FC236}">
                <a16:creationId xmlns:a16="http://schemas.microsoft.com/office/drawing/2014/main" id="{7CC38CDD-64DC-4DFD-A53D-533ECED83431}"/>
              </a:ext>
            </a:extLst>
          </p:cNvPr>
          <p:cNvSpPr/>
          <p:nvPr/>
        </p:nvSpPr>
        <p:spPr>
          <a:xfrm>
            <a:off x="0" y="1696611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11" name="Slide Number Placeholder 13">
            <a:extLst>
              <a:ext uri="{FF2B5EF4-FFF2-40B4-BE49-F238E27FC236}">
                <a16:creationId xmlns:a16="http://schemas.microsoft.com/office/drawing/2014/main" id="{21C526F1-340D-42BA-0137-FDB14E2B9884}"/>
              </a:ext>
            </a:extLst>
          </p:cNvPr>
          <p:cNvSpPr txBox="1">
            <a:spLocks/>
          </p:cNvSpPr>
          <p:nvPr userDrawn="1"/>
        </p:nvSpPr>
        <p:spPr>
          <a:xfrm>
            <a:off x="11134725" y="6218590"/>
            <a:ext cx="438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81B6698-EAFE-4EF4-8E59-4E345DB884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48387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Slide Number Placeholder 13">
            <a:extLst>
              <a:ext uri="{FF2B5EF4-FFF2-40B4-BE49-F238E27FC236}">
                <a16:creationId xmlns:a16="http://schemas.microsoft.com/office/drawing/2014/main" id="{E67EBD53-0AB9-C7DC-4064-55D7773DC34D}"/>
              </a:ext>
            </a:extLst>
          </p:cNvPr>
          <p:cNvSpPr txBox="1">
            <a:spLocks/>
          </p:cNvSpPr>
          <p:nvPr userDrawn="1"/>
        </p:nvSpPr>
        <p:spPr>
          <a:xfrm>
            <a:off x="11134725" y="6218590"/>
            <a:ext cx="438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81B6698-EAFE-4EF4-8E59-4E345DB884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97344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1651" y="317501"/>
            <a:ext cx="11188700" cy="698500"/>
          </a:xfrm>
        </p:spPr>
        <p:txBody>
          <a:bodyPr/>
          <a:lstStyle>
            <a:lvl1pPr>
              <a:defRPr lang="en-US" sz="1800" b="1" kern="1200" spc="100" baseline="0" noProof="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8"/>
          <p:cNvSpPr>
            <a:spLocks noGrp="1"/>
          </p:cNvSpPr>
          <p:nvPr>
            <p:ph idx="1"/>
          </p:nvPr>
        </p:nvSpPr>
        <p:spPr>
          <a:xfrm>
            <a:off x="501651" y="1665289"/>
            <a:ext cx="11165416" cy="47164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03BFC82-921C-4E4E-949A-8E4B523C8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43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342" b="58051"/>
          <a:stretch/>
        </p:blipFill>
        <p:spPr>
          <a:xfrm>
            <a:off x="9845537" y="4933955"/>
            <a:ext cx="2346463" cy="192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88203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E4B68-0B79-44AD-8CC1-FFCBDF4EF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B490E-881C-48B0-BCF6-F629AFBAF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18391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F599D-6C02-48E0-8201-93256B595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EDC7E3-DEC9-4498-81FE-201C83A126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90688"/>
            <a:ext cx="5257800" cy="47291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E24D776-7FA7-4215-BC62-AA2523B364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566863"/>
            <a:ext cx="6096000" cy="5068889"/>
          </a:xfrm>
        </p:spPr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4875613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D1ED-4C0D-4577-AED5-A0A39410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53BCD-2F54-4A0A-9404-EB4BA9A7C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CE411C-1F59-47D8-A553-7FD149C1C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0103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68069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27750-E989-42E1-85EA-B283ABB8F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14" y="27225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3CE5D-AEFD-4304-8BB8-521B2A475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F4435-131E-4F88-9269-C3FA6101F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856AE-F49A-4C80-83E3-EC3B15C0D2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6D8EA7-F412-47B2-90FD-7A9C9762B2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DBA92D-FCC2-48A1-8A3D-C92BCE8BE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5D06A-407B-46FA-A0EC-F072866C22BF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6F68FA-2583-4B95-8D25-580645123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FE495-09D8-428E-9C45-A3BF074E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54E4-5A71-4511-84E9-33A1CA2A9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7078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64814-3467-4D26-BFFF-52A18F78E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727" y="24135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4547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8394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EC7CC-61B4-4A57-AEC1-6B45BD517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6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D82634-C662-4D30-A456-A3C406D01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46213"/>
            <a:ext cx="3932237" cy="44227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E74DC-C2C7-43A6-BBF0-AF07DE2D0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38275"/>
            <a:ext cx="6172200" cy="4422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12437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B3E45-7DCB-43D9-A8F6-F996162C1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6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0EF7B0-00F0-41BA-B6CA-13DBCA778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288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F4763C-A6AC-4FC2-9B24-1D1A4CF76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6097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324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D1ED-4C0D-4577-AED5-A0A39410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53BCD-2F54-4A0A-9404-EB4BA9A7C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CE411C-1F59-47D8-A553-7FD149C1C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3444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1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80.xml"/><Relationship Id="rId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8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8443D7-7F30-4B8B-A2B9-80AFCA433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33437-94B2-48B2-B9DF-D0A124C36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196B4-59A7-4F55-AB1F-E472546A9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C522-DAE5-4E68-AFB5-CB47A0262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5248E-2126-4CBB-924B-FEEF06B72F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482BAF-12B2-4620-96B5-33302AEFD9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 b="8157"/>
          <a:stretch/>
        </p:blipFill>
        <p:spPr>
          <a:xfrm>
            <a:off x="0" y="6677025"/>
            <a:ext cx="12192000" cy="180975"/>
          </a:xfrm>
          <a:prstGeom prst="rect">
            <a:avLst/>
          </a:prstGeom>
          <a:ln>
            <a:noFill/>
          </a:ln>
        </p:spPr>
      </p:pic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4242C5BE-DB79-4DCF-961F-CD36C176BAA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-1" y="6659554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07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1" r:id="rId2"/>
    <p:sldLayoutId id="2147483704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&quot;&quot;">
            <a:extLst>
              <a:ext uri="{FF2B5EF4-FFF2-40B4-BE49-F238E27FC236}">
                <a16:creationId xmlns:a16="http://schemas.microsoft.com/office/drawing/2014/main" id="{48752905-4F9E-4308-9D7D-79136CE22E29}"/>
              </a:ext>
            </a:extLst>
          </p:cNvPr>
          <p:cNvSpPr/>
          <p:nvPr userDrawn="1"/>
        </p:nvSpPr>
        <p:spPr>
          <a:xfrm>
            <a:off x="0" y="-24702"/>
            <a:ext cx="12192001" cy="8986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12" title="&quot;&quot;">
            <a:extLst>
              <a:ext uri="{FF2B5EF4-FFF2-40B4-BE49-F238E27FC236}">
                <a16:creationId xmlns:a16="http://schemas.microsoft.com/office/drawing/2014/main" id="{26D6B718-8D13-46EE-A2EA-3EC07DCA572F}"/>
              </a:ext>
            </a:extLst>
          </p:cNvPr>
          <p:cNvSpPr/>
          <p:nvPr userDrawn="1"/>
        </p:nvSpPr>
        <p:spPr>
          <a:xfrm>
            <a:off x="6480961" y="513145"/>
            <a:ext cx="5711040" cy="743040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9" name="Pentagon 13" title="&quot;&quot;">
            <a:extLst>
              <a:ext uri="{FF2B5EF4-FFF2-40B4-BE49-F238E27FC236}">
                <a16:creationId xmlns:a16="http://schemas.microsoft.com/office/drawing/2014/main" id="{ED62EF45-C9C0-4413-81FE-899E260FD808}"/>
              </a:ext>
            </a:extLst>
          </p:cNvPr>
          <p:cNvSpPr/>
          <p:nvPr userDrawn="1"/>
        </p:nvSpPr>
        <p:spPr>
          <a:xfrm>
            <a:off x="0" y="365125"/>
            <a:ext cx="9481334" cy="1039080"/>
          </a:xfrm>
          <a:prstGeom prst="homePlate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pic>
        <p:nvPicPr>
          <p:cNvPr id="11" name="Picture 10" title="&quot;&quot;">
            <a:extLst>
              <a:ext uri="{FF2B5EF4-FFF2-40B4-BE49-F238E27FC236}">
                <a16:creationId xmlns:a16="http://schemas.microsoft.com/office/drawing/2014/main" id="{53B8FF7F-B71D-4E67-925E-01F7866EB6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 b="8157"/>
          <a:stretch/>
        </p:blipFill>
        <p:spPr>
          <a:xfrm>
            <a:off x="0" y="6677025"/>
            <a:ext cx="12192000" cy="180975"/>
          </a:xfrm>
          <a:prstGeom prst="rect">
            <a:avLst/>
          </a:prstGeom>
          <a:ln>
            <a:noFill/>
          </a:ln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2D2514-FF0E-43CF-9DEC-E8FFEC136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53" y="2542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3C64B-EE6C-49CE-AC9C-4EF026EBE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43558-8669-4E59-AFD4-2D647B0279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5D06A-407B-46FA-A0EC-F072866C22BF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AD61A-3E46-4A91-9409-1DF22E3CD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899FE-B918-439A-8725-B7C5440198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B54E4-5A71-4511-84E9-33A1CA2A9EE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6E5C70A8-3EE5-4D69-8AA3-93C6F7056F47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-1" y="6659554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835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7620AFCD-4C7A-490F-B4EC-1E8A313F49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8" name="Pentagon 9" title="&quot;&quot;">
            <a:extLst>
              <a:ext uri="{FF2B5EF4-FFF2-40B4-BE49-F238E27FC236}">
                <a16:creationId xmlns:a16="http://schemas.microsoft.com/office/drawing/2014/main" id="{28070A9E-BB8B-4EB5-A97A-72B95557EE0B}"/>
              </a:ext>
            </a:extLst>
          </p:cNvPr>
          <p:cNvSpPr/>
          <p:nvPr userDrawn="1"/>
        </p:nvSpPr>
        <p:spPr>
          <a:xfrm>
            <a:off x="196066" y="1684927"/>
            <a:ext cx="11157734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cxnSp>
        <p:nvCxnSpPr>
          <p:cNvPr id="9" name="Straight Connector 22" title="&quot; &quot;">
            <a:extLst>
              <a:ext uri="{FF2B5EF4-FFF2-40B4-BE49-F238E27FC236}">
                <a16:creationId xmlns:a16="http://schemas.microsoft.com/office/drawing/2014/main" id="{3868AE59-EB1E-4C7C-9634-491E3BC80F71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 title="&quot;&quot;">
            <a:extLst>
              <a:ext uri="{FF2B5EF4-FFF2-40B4-BE49-F238E27FC236}">
                <a16:creationId xmlns:a16="http://schemas.microsoft.com/office/drawing/2014/main" id="{4D4A2005-8354-4C11-9408-7FFA3C38C317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B789B8-5CE2-4A8E-A3CF-6573D397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864" y="365125"/>
            <a:ext cx="89479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E2A73-A47F-4628-B24D-71BF9CA2E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5864" y="2236741"/>
            <a:ext cx="8452658" cy="3799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title="Texas Department of State Health Services logo">
            <a:extLst>
              <a:ext uri="{FF2B5EF4-FFF2-40B4-BE49-F238E27FC236}">
                <a16:creationId xmlns:a16="http://schemas.microsoft.com/office/drawing/2014/main" id="{25AFC768-FDBA-4F71-84A8-646DFECB7BF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58A82E9-29F0-4669-AE6A-42B92398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B6698-EAFE-4EF4-8E59-4E345DB88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362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19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&quot;&quot;">
            <a:extLst>
              <a:ext uri="{FF2B5EF4-FFF2-40B4-BE49-F238E27FC236}">
                <a16:creationId xmlns:a16="http://schemas.microsoft.com/office/drawing/2014/main" id="{48752905-4F9E-4308-9D7D-79136CE22E29}"/>
              </a:ext>
            </a:extLst>
          </p:cNvPr>
          <p:cNvSpPr/>
          <p:nvPr userDrawn="1"/>
        </p:nvSpPr>
        <p:spPr>
          <a:xfrm>
            <a:off x="0" y="-24702"/>
            <a:ext cx="12192001" cy="8986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12" title="&quot;&quot;">
            <a:extLst>
              <a:ext uri="{FF2B5EF4-FFF2-40B4-BE49-F238E27FC236}">
                <a16:creationId xmlns:a16="http://schemas.microsoft.com/office/drawing/2014/main" id="{26D6B718-8D13-46EE-A2EA-3EC07DCA572F}"/>
              </a:ext>
            </a:extLst>
          </p:cNvPr>
          <p:cNvSpPr/>
          <p:nvPr userDrawn="1"/>
        </p:nvSpPr>
        <p:spPr>
          <a:xfrm>
            <a:off x="6480961" y="513145"/>
            <a:ext cx="5711040" cy="743040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9" name="Pentagon 13" title="&quot;&quot;">
            <a:extLst>
              <a:ext uri="{FF2B5EF4-FFF2-40B4-BE49-F238E27FC236}">
                <a16:creationId xmlns:a16="http://schemas.microsoft.com/office/drawing/2014/main" id="{ED62EF45-C9C0-4413-81FE-899E260FD808}"/>
              </a:ext>
            </a:extLst>
          </p:cNvPr>
          <p:cNvSpPr/>
          <p:nvPr userDrawn="1"/>
        </p:nvSpPr>
        <p:spPr>
          <a:xfrm>
            <a:off x="0" y="365125"/>
            <a:ext cx="9481334" cy="1039080"/>
          </a:xfrm>
          <a:prstGeom prst="homePlate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pic>
        <p:nvPicPr>
          <p:cNvPr id="11" name="Picture 10" title="&quot;&quot;">
            <a:extLst>
              <a:ext uri="{FF2B5EF4-FFF2-40B4-BE49-F238E27FC236}">
                <a16:creationId xmlns:a16="http://schemas.microsoft.com/office/drawing/2014/main" id="{53B8FF7F-B71D-4E67-925E-01F7866EB6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 b="8157"/>
          <a:stretch/>
        </p:blipFill>
        <p:spPr>
          <a:xfrm>
            <a:off x="0" y="6677025"/>
            <a:ext cx="12192000" cy="180975"/>
          </a:xfrm>
          <a:prstGeom prst="rect">
            <a:avLst/>
          </a:prstGeom>
          <a:ln>
            <a:noFill/>
          </a:ln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2D2514-FF0E-43CF-9DEC-E8FFEC136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13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3C64B-EE6C-49CE-AC9C-4EF026EBE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43558-8669-4E59-AFD4-2D647B0279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AD61A-3E46-4A91-9409-1DF22E3CD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899FE-B918-439A-8725-B7C5440198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B54E4-5A71-4511-84E9-33A1CA2A9EE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6E5C70A8-3EE5-4D69-8AA3-93C6F7056F47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-1" y="6659554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796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734" r:id="rId2"/>
    <p:sldLayoutId id="2147483735" r:id="rId3"/>
    <p:sldLayoutId id="2147483789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&quot;&quot;">
            <a:extLst>
              <a:ext uri="{FF2B5EF4-FFF2-40B4-BE49-F238E27FC236}">
                <a16:creationId xmlns:a16="http://schemas.microsoft.com/office/drawing/2014/main" id="{48752905-4F9E-4308-9D7D-79136CE22E29}"/>
              </a:ext>
            </a:extLst>
          </p:cNvPr>
          <p:cNvSpPr/>
          <p:nvPr userDrawn="1"/>
        </p:nvSpPr>
        <p:spPr>
          <a:xfrm>
            <a:off x="0" y="-24702"/>
            <a:ext cx="12192001" cy="8986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12" title="&quot;&quot;">
            <a:extLst>
              <a:ext uri="{FF2B5EF4-FFF2-40B4-BE49-F238E27FC236}">
                <a16:creationId xmlns:a16="http://schemas.microsoft.com/office/drawing/2014/main" id="{26D6B718-8D13-46EE-A2EA-3EC07DCA572F}"/>
              </a:ext>
            </a:extLst>
          </p:cNvPr>
          <p:cNvSpPr/>
          <p:nvPr userDrawn="1"/>
        </p:nvSpPr>
        <p:spPr>
          <a:xfrm>
            <a:off x="6480961" y="513145"/>
            <a:ext cx="5711040" cy="743040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9" name="Pentagon 13" title="&quot;&quot;">
            <a:extLst>
              <a:ext uri="{FF2B5EF4-FFF2-40B4-BE49-F238E27FC236}">
                <a16:creationId xmlns:a16="http://schemas.microsoft.com/office/drawing/2014/main" id="{ED62EF45-C9C0-4413-81FE-899E260FD808}"/>
              </a:ext>
            </a:extLst>
          </p:cNvPr>
          <p:cNvSpPr/>
          <p:nvPr userDrawn="1"/>
        </p:nvSpPr>
        <p:spPr>
          <a:xfrm>
            <a:off x="0" y="365125"/>
            <a:ext cx="9481334" cy="1039080"/>
          </a:xfrm>
          <a:prstGeom prst="homePlate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pic>
        <p:nvPicPr>
          <p:cNvPr id="11" name="Picture 10" title="&quot;&quot;">
            <a:extLst>
              <a:ext uri="{FF2B5EF4-FFF2-40B4-BE49-F238E27FC236}">
                <a16:creationId xmlns:a16="http://schemas.microsoft.com/office/drawing/2014/main" id="{53B8FF7F-B71D-4E67-925E-01F7866EB6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 b="8157"/>
          <a:stretch/>
        </p:blipFill>
        <p:spPr>
          <a:xfrm>
            <a:off x="0" y="6677025"/>
            <a:ext cx="12192000" cy="180975"/>
          </a:xfrm>
          <a:prstGeom prst="rect">
            <a:avLst/>
          </a:prstGeom>
          <a:ln>
            <a:noFill/>
          </a:ln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2D2514-FF0E-43CF-9DEC-E8FFEC136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53" y="2542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3C64B-EE6C-49CE-AC9C-4EF026EBE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43558-8669-4E59-AFD4-2D647B0279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AD61A-3E46-4A91-9409-1DF22E3CD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899FE-B918-439A-8725-B7C5440198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B54E4-5A71-4511-84E9-33A1CA2A9EE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6E5C70A8-3EE5-4D69-8AA3-93C6F7056F47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-1" y="6659554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796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685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736" r:id="rId9"/>
    <p:sldLayoutId id="2147483737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&quot;&quot;">
            <a:extLst>
              <a:ext uri="{FF2B5EF4-FFF2-40B4-BE49-F238E27FC236}">
                <a16:creationId xmlns:a16="http://schemas.microsoft.com/office/drawing/2014/main" id="{48752905-4F9E-4308-9D7D-79136CE22E29}"/>
              </a:ext>
            </a:extLst>
          </p:cNvPr>
          <p:cNvSpPr/>
          <p:nvPr/>
        </p:nvSpPr>
        <p:spPr>
          <a:xfrm>
            <a:off x="0" y="-24702"/>
            <a:ext cx="12192001" cy="8986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12" title="&quot;&quot;">
            <a:extLst>
              <a:ext uri="{FF2B5EF4-FFF2-40B4-BE49-F238E27FC236}">
                <a16:creationId xmlns:a16="http://schemas.microsoft.com/office/drawing/2014/main" id="{26D6B718-8D13-46EE-A2EA-3EC07DCA572F}"/>
              </a:ext>
            </a:extLst>
          </p:cNvPr>
          <p:cNvSpPr/>
          <p:nvPr/>
        </p:nvSpPr>
        <p:spPr>
          <a:xfrm>
            <a:off x="6480961" y="513145"/>
            <a:ext cx="5711040" cy="743040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9" name="Pentagon 13" title="&quot;&quot;">
            <a:extLst>
              <a:ext uri="{FF2B5EF4-FFF2-40B4-BE49-F238E27FC236}">
                <a16:creationId xmlns:a16="http://schemas.microsoft.com/office/drawing/2014/main" id="{ED62EF45-C9C0-4413-81FE-899E260FD808}"/>
              </a:ext>
            </a:extLst>
          </p:cNvPr>
          <p:cNvSpPr/>
          <p:nvPr/>
        </p:nvSpPr>
        <p:spPr>
          <a:xfrm>
            <a:off x="0" y="365125"/>
            <a:ext cx="9481334" cy="1039080"/>
          </a:xfrm>
          <a:prstGeom prst="homePlate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pic>
        <p:nvPicPr>
          <p:cNvPr id="11" name="Picture 10" title="&quot;&quot;">
            <a:extLst>
              <a:ext uri="{FF2B5EF4-FFF2-40B4-BE49-F238E27FC236}">
                <a16:creationId xmlns:a16="http://schemas.microsoft.com/office/drawing/2014/main" id="{53B8FF7F-B71D-4E67-925E-01F7866EB63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 b="8157"/>
          <a:stretch/>
        </p:blipFill>
        <p:spPr>
          <a:xfrm>
            <a:off x="0" y="6677025"/>
            <a:ext cx="12192000" cy="180975"/>
          </a:xfrm>
          <a:prstGeom prst="rect">
            <a:avLst/>
          </a:prstGeom>
          <a:ln>
            <a:noFill/>
          </a:ln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2D2514-FF0E-43CF-9DEC-E8FFEC136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13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3C64B-EE6C-49CE-AC9C-4EF026EBE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43558-8669-4E59-AFD4-2D647B0279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AD61A-3E46-4A91-9409-1DF22E3CD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899FE-B918-439A-8725-B7C5440198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B54E4-5A71-4511-84E9-33A1CA2A9EE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6E5C70A8-3EE5-4D69-8AA3-93C6F7056F4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-1" y="6659554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1976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7620AFCD-4C7A-490F-B4EC-1E8A313F49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8" name="Pentagon 9" title="&quot;&quot;">
            <a:extLst>
              <a:ext uri="{FF2B5EF4-FFF2-40B4-BE49-F238E27FC236}">
                <a16:creationId xmlns:a16="http://schemas.microsoft.com/office/drawing/2014/main" id="{28070A9E-BB8B-4EB5-A97A-72B95557EE0B}"/>
              </a:ext>
            </a:extLst>
          </p:cNvPr>
          <p:cNvSpPr/>
          <p:nvPr userDrawn="1"/>
        </p:nvSpPr>
        <p:spPr>
          <a:xfrm>
            <a:off x="196066" y="1684927"/>
            <a:ext cx="11157734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cxnSp>
        <p:nvCxnSpPr>
          <p:cNvPr id="9" name="Straight Connector 22" title="&quot; &quot;">
            <a:extLst>
              <a:ext uri="{FF2B5EF4-FFF2-40B4-BE49-F238E27FC236}">
                <a16:creationId xmlns:a16="http://schemas.microsoft.com/office/drawing/2014/main" id="{3868AE59-EB1E-4C7C-9634-491E3BC80F71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 title="&quot;&quot;">
            <a:extLst>
              <a:ext uri="{FF2B5EF4-FFF2-40B4-BE49-F238E27FC236}">
                <a16:creationId xmlns:a16="http://schemas.microsoft.com/office/drawing/2014/main" id="{4D4A2005-8354-4C11-9408-7FFA3C38C317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B789B8-5CE2-4A8E-A3CF-6573D397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7238" y="554902"/>
            <a:ext cx="89479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E2A73-A47F-4628-B24D-71BF9CA2E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5864" y="2236741"/>
            <a:ext cx="8452658" cy="3799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title="Texas Department of State Health Services logo">
            <a:extLst>
              <a:ext uri="{FF2B5EF4-FFF2-40B4-BE49-F238E27FC236}">
                <a16:creationId xmlns:a16="http://schemas.microsoft.com/office/drawing/2014/main" id="{25AFC768-FDBA-4F71-84A8-646DFECB7BF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58A82E9-29F0-4669-AE6A-42B92398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B6698-EAFE-4EF4-8E59-4E345DB88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533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8443D7-7F30-4B8B-A2B9-80AFCA433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33437-94B2-48B2-B9DF-D0A124C36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196B4-59A7-4F55-AB1F-E472546A9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C522-DAE5-4E68-AFB5-CB47A0262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5248E-2126-4CBB-924B-FEEF06B72F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482BAF-12B2-4620-96B5-33302AEFD9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 b="8157"/>
          <a:stretch/>
        </p:blipFill>
        <p:spPr>
          <a:xfrm>
            <a:off x="0" y="6677025"/>
            <a:ext cx="12192000" cy="180975"/>
          </a:xfrm>
          <a:prstGeom prst="rect">
            <a:avLst/>
          </a:prstGeom>
          <a:ln>
            <a:noFill/>
          </a:ln>
        </p:spPr>
      </p:pic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4242C5BE-DB79-4DCF-961F-CD36C176BAA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-1" y="6659554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31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801" r:id="rId14"/>
    <p:sldLayoutId id="2147483802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&quot;&quot;">
            <a:extLst>
              <a:ext uri="{FF2B5EF4-FFF2-40B4-BE49-F238E27FC236}">
                <a16:creationId xmlns:a16="http://schemas.microsoft.com/office/drawing/2014/main" id="{48752905-4F9E-4308-9D7D-79136CE22E29}"/>
              </a:ext>
            </a:extLst>
          </p:cNvPr>
          <p:cNvSpPr/>
          <p:nvPr userDrawn="1"/>
        </p:nvSpPr>
        <p:spPr>
          <a:xfrm>
            <a:off x="0" y="-24702"/>
            <a:ext cx="12192001" cy="8986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12" title="&quot;&quot;">
            <a:extLst>
              <a:ext uri="{FF2B5EF4-FFF2-40B4-BE49-F238E27FC236}">
                <a16:creationId xmlns:a16="http://schemas.microsoft.com/office/drawing/2014/main" id="{26D6B718-8D13-46EE-A2EA-3EC07DCA572F}"/>
              </a:ext>
            </a:extLst>
          </p:cNvPr>
          <p:cNvSpPr/>
          <p:nvPr userDrawn="1"/>
        </p:nvSpPr>
        <p:spPr>
          <a:xfrm>
            <a:off x="6480961" y="513145"/>
            <a:ext cx="5711040" cy="743040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9" name="Pentagon 13" title="&quot;&quot;">
            <a:extLst>
              <a:ext uri="{FF2B5EF4-FFF2-40B4-BE49-F238E27FC236}">
                <a16:creationId xmlns:a16="http://schemas.microsoft.com/office/drawing/2014/main" id="{ED62EF45-C9C0-4413-81FE-899E260FD808}"/>
              </a:ext>
            </a:extLst>
          </p:cNvPr>
          <p:cNvSpPr/>
          <p:nvPr userDrawn="1"/>
        </p:nvSpPr>
        <p:spPr>
          <a:xfrm>
            <a:off x="0" y="365125"/>
            <a:ext cx="9481334" cy="1039080"/>
          </a:xfrm>
          <a:prstGeom prst="homePlate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pic>
        <p:nvPicPr>
          <p:cNvPr id="11" name="Picture 10" title="&quot;&quot;">
            <a:extLst>
              <a:ext uri="{FF2B5EF4-FFF2-40B4-BE49-F238E27FC236}">
                <a16:creationId xmlns:a16="http://schemas.microsoft.com/office/drawing/2014/main" id="{53B8FF7F-B71D-4E67-925E-01F7866EB6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 b="8157"/>
          <a:stretch/>
        </p:blipFill>
        <p:spPr>
          <a:xfrm>
            <a:off x="0" y="6677025"/>
            <a:ext cx="12192000" cy="180975"/>
          </a:xfrm>
          <a:prstGeom prst="rect">
            <a:avLst/>
          </a:prstGeom>
          <a:ln>
            <a:noFill/>
          </a:ln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2D2514-FF0E-43CF-9DEC-E8FFEC136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53" y="2542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3C64B-EE6C-49CE-AC9C-4EF026EBE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43558-8669-4E59-AFD4-2D647B0279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AD61A-3E46-4A91-9409-1DF22E3CD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899FE-B918-439A-8725-B7C5440198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B54E4-5A71-4511-84E9-33A1CA2A9EE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6E5C70A8-3EE5-4D69-8AA3-93C6F7056F47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-1" y="6659554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105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8443D7-7F30-4B8B-A2B9-80AFCA433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33437-94B2-48B2-B9DF-D0A124C36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5248E-2126-4CBB-924B-FEEF06B72F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58475" y="6235696"/>
            <a:ext cx="695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7D868-7E28-48BD-8921-3C0ABD546831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482BAF-12B2-4620-96B5-33302AEFD9DE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 b="8157"/>
          <a:stretch/>
        </p:blipFill>
        <p:spPr>
          <a:xfrm>
            <a:off x="0" y="6677025"/>
            <a:ext cx="12192000" cy="180975"/>
          </a:xfrm>
          <a:prstGeom prst="rect">
            <a:avLst/>
          </a:prstGeom>
          <a:ln>
            <a:noFill/>
          </a:ln>
        </p:spPr>
      </p:pic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4242C5BE-DB79-4DCF-961F-CD36C176BAA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-1" y="6659554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872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99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shs.texas.gov/sites/default/files/LIDS-LAB-Tests/new-world-screwworm-onepager-for_nws-han_spec_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hyperlink" Target="https://www.dshs.texas.gov/news-alerts/dshs-health-advisory-raising-awareness-about-new-world-screwworm" TargetMode="Externa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exas-respiratory-illness-dashboard-txdshsea.hub.arcgis.com/pages/texas-statewide-emergency-department-visits-for-respiratory-illnesse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exas-respiratory-illness-dashboard-txdshsea.hub.arcgis.com/pages/texas-statewide-hospitalization-data-for-covid19-influenza-rsv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exas-respiratory-illness-dashboard-txdshsea.hub.arcgis.com/pages/texas-statewide-hospitalization-data-for-covid19-influenza-rsv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texas-respiratory-illness-dashboard-txdshsea.hub.arcgis.com/pages/viral-respiratory-death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dshs.texas.gov/sites/default/files/IDCU/disease/respiratory_virus_surveillance/2026/2026-week12-trvsreport.pdf" TargetMode="External"/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vaccines/vpd/rsv/immunization-information-statement.html" TargetMode="External"/><Relationship Id="rId2" Type="http://schemas.openxmlformats.org/officeDocument/2006/relationships/hyperlink" Target="https://www.cdc.gov/rsv/hcp/vaccine-clinical-guidance/infants-young-children.html" TargetMode="External"/><Relationship Id="rId1" Type="http://schemas.openxmlformats.org/officeDocument/2006/relationships/slideLayout" Target="../slideLayouts/slideLayout5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ho.org/sites/default/files/2026/03/sme3209-100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5" Type="http://schemas.openxmlformats.org/officeDocument/2006/relationships/hyperlink" Target="https://www.paho.org/sites/default/files/2026/03/sme3205-060.pdf" TargetMode="External"/><Relationship Id="rId4" Type="http://schemas.openxmlformats.org/officeDocument/2006/relationships/hyperlink" Target="https://www.paho.org/sites/default/files/2026/03/sme3203-04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measles/data-research/index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shs.texas.gov/vaccine-preventable-diseases/vaccine-preventable-disease-conditions/measles-rubeola/measles-rubeola/measles-rubeola-dat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his.usda.gov/livestock-poultry-disease/stop-screwworm/current-statu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56483871-BDD7-E3BD-95F0-EE71E7A9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72590" y="3940056"/>
            <a:ext cx="7053942" cy="1649472"/>
          </a:xfr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April 8, 2026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94D895E-8148-A889-A788-1D1CC2EE403B}"/>
              </a:ext>
            </a:extLst>
          </p:cNvPr>
          <p:cNvSpPr txBox="1">
            <a:spLocks/>
          </p:cNvSpPr>
          <p:nvPr/>
        </p:nvSpPr>
        <p:spPr>
          <a:xfrm>
            <a:off x="984250" y="1914697"/>
            <a:ext cx="10515600" cy="1971503"/>
          </a:xfrm>
          <a:prstGeom prst="rect">
            <a:avLst/>
          </a:prstGeom>
          <a:ln w="63500">
            <a:solidFill>
              <a:schemeClr val="bg1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5400"/>
              <a:t>Emerging and Infectious Diseases Update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787081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D4C5E-9176-FB72-9864-2DE65AC27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9302"/>
            <a:ext cx="10091558" cy="1325563"/>
          </a:xfrm>
        </p:spPr>
        <p:txBody>
          <a:bodyPr>
            <a:normAutofit/>
          </a:bodyPr>
          <a:lstStyle/>
          <a:p>
            <a:r>
              <a:rPr lang="en-US" sz="4000">
                <a:ea typeface="Calibri"/>
                <a:cs typeface="Calibri"/>
              </a:rPr>
              <a:t>Texas NWS Preparation and Coordination</a:t>
            </a:r>
            <a:endParaRPr lang="en-US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FC3B2-48F3-1C3C-7A67-B3251355F3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5492" y="1504865"/>
            <a:ext cx="5281197" cy="51097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One Health approach</a:t>
            </a:r>
          </a:p>
          <a:p>
            <a:r>
              <a:rPr lang="en-US">
                <a:ea typeface="Calibri"/>
                <a:cs typeface="Calibri"/>
              </a:rPr>
              <a:t>Ensure collection of appropriate specimens and establish submission process</a:t>
            </a:r>
          </a:p>
          <a:p>
            <a:r>
              <a:rPr lang="en-US">
                <a:ea typeface="Calibri"/>
                <a:cs typeface="Calibri"/>
              </a:rPr>
              <a:t>Ensure appropriate disposal of all larvae</a:t>
            </a:r>
          </a:p>
          <a:p>
            <a:r>
              <a:rPr lang="en-US">
                <a:ea typeface="Calibri"/>
                <a:cs typeface="Calibri"/>
              </a:rPr>
              <a:t>Case reporting and investigation</a:t>
            </a:r>
          </a:p>
          <a:p>
            <a:r>
              <a:rPr lang="en-US">
                <a:ea typeface="Calibri"/>
                <a:cs typeface="Calibri"/>
              </a:rPr>
              <a:t>Communication planning</a:t>
            </a:r>
          </a:p>
          <a:p>
            <a:r>
              <a:rPr lang="en-US">
                <a:ea typeface="Calibri"/>
                <a:cs typeface="Calibri"/>
              </a:rPr>
              <a:t>Education and training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BB77D8-CB96-D107-A6F7-C33C5ECA2D9B}"/>
              </a:ext>
            </a:extLst>
          </p:cNvPr>
          <p:cNvSpPr txBox="1"/>
          <p:nvPr/>
        </p:nvSpPr>
        <p:spPr>
          <a:xfrm>
            <a:off x="5210022" y="6320417"/>
            <a:ext cx="410907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</a:rPr>
              <a:t>Available at: </a:t>
            </a:r>
            <a:r>
              <a:rPr lang="en-US" sz="800" dirty="0">
                <a:hlinkClick r:id="rId3"/>
              </a:rPr>
              <a:t>DSHS Lab NWS Specimen Submission Guidance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/>
                <a:cs typeface="Calibri" panose="020F0502020204030204"/>
              </a:rPr>
              <a:t>; accessed on </a:t>
            </a:r>
            <a:r>
              <a:rPr lang="en-US" sz="800" dirty="0">
                <a:solidFill>
                  <a:prstClr val="black"/>
                </a:solidFill>
                <a:ea typeface="Calibri" panose="020F0502020204030204"/>
                <a:cs typeface="Calibri" panose="020F0502020204030204"/>
              </a:rPr>
              <a:t>April 7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/>
                <a:cs typeface="Calibri" panose="020F0502020204030204"/>
              </a:rPr>
              <a:t>, 2026.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430A86B-3ABD-9A08-1569-AD2F8DA11D1D}"/>
              </a:ext>
            </a:extLst>
          </p:cNvPr>
          <p:cNvGrpSpPr/>
          <p:nvPr/>
        </p:nvGrpSpPr>
        <p:grpSpPr>
          <a:xfrm>
            <a:off x="5830442" y="1504865"/>
            <a:ext cx="4778141" cy="2635668"/>
            <a:chOff x="5706689" y="1426071"/>
            <a:chExt cx="4778141" cy="263566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4AFB0A3-1DDF-BE5B-648A-28D08B665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06689" y="1426071"/>
              <a:ext cx="4778141" cy="2297114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1142F54-C26E-6F40-9348-C7422BBDAA75}"/>
                </a:ext>
              </a:extLst>
            </p:cNvPr>
            <p:cNvSpPr txBox="1"/>
            <p:nvPr/>
          </p:nvSpPr>
          <p:spPr>
            <a:xfrm>
              <a:off x="5706689" y="3723185"/>
              <a:ext cx="359942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</a:rPr>
                <a:t>Available at: </a:t>
              </a:r>
              <a:r>
                <a:rPr lang="en-US" sz="800" dirty="0">
                  <a:hlinkClick r:id="rId5"/>
                </a:rPr>
                <a:t>DSHS Health Advisory: Raising Awareness about New World Screwworm | Texas DSHS</a:t>
              </a: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 panose="020F0502020204030204"/>
                  <a:cs typeface="Calibri" panose="020F0502020204030204"/>
                </a:rPr>
                <a:t>; accessed on </a:t>
              </a:r>
              <a:r>
                <a:rPr lang="en-US" sz="800" dirty="0">
                  <a:solidFill>
                    <a:prstClr val="black"/>
                  </a:solidFill>
                  <a:ea typeface="Calibri" panose="020F0502020204030204"/>
                  <a:cs typeface="Calibri" panose="020F0502020204030204"/>
                </a:rPr>
                <a:t>April 7</a:t>
              </a: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 panose="020F0502020204030204"/>
                  <a:cs typeface="Calibri" panose="020F0502020204030204"/>
                </a:rPr>
                <a:t>, 2026.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E6A2BF5-07F9-B9D5-2872-8D5DB6746D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6109" y="2862952"/>
            <a:ext cx="2885891" cy="37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305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5101B-D834-CCDB-CB1B-272B264CC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5A74AC-B54F-1580-C14A-C3F4DC6A3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343" y="702482"/>
            <a:ext cx="11460986" cy="2873190"/>
          </a:xfrm>
        </p:spPr>
        <p:txBody>
          <a:bodyPr/>
          <a:lstStyle/>
          <a:p>
            <a:r>
              <a:rPr lang="en-US"/>
              <a:t>Texas Respiratory Virus Illness</a:t>
            </a:r>
          </a:p>
        </p:txBody>
      </p:sp>
    </p:spTree>
    <p:extLst>
      <p:ext uri="{BB962C8B-B14F-4D97-AF65-F5344CB8AC3E}">
        <p14:creationId xmlns:p14="http://schemas.microsoft.com/office/powerpoint/2010/main" val="3642616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124BD-2958-8CEE-9097-B5AAB187F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746C7D-3BEA-340C-9BD5-CC40E358D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Texas Respiratory Virus Illnesses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D216E1-E898-BF9E-C1BB-2A9FB7722AD1}"/>
              </a:ext>
            </a:extLst>
          </p:cNvPr>
          <p:cNvSpPr txBox="1"/>
          <p:nvPr/>
        </p:nvSpPr>
        <p:spPr>
          <a:xfrm>
            <a:off x="2128577" y="5420686"/>
            <a:ext cx="832883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at: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TX Respiratory Illness Dashboard: Emergency Department Visits | Texas Respiratory Illnesses Dashboard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accessed on </a:t>
            </a:r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April 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2026.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C65DF7-3FD6-46DE-CBC3-4AC5073F92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53" y="1881039"/>
            <a:ext cx="5793492" cy="343555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429CF5-8AEE-4660-7AF0-ECDA6DF2C8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3054" y="1954403"/>
            <a:ext cx="5834593" cy="336219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4182832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CAC63-9078-0900-3546-703EDFA61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B9DED96-680E-B435-8F34-2AF7A2C6CA54}"/>
              </a:ext>
            </a:extLst>
          </p:cNvPr>
          <p:cNvSpPr txBox="1"/>
          <p:nvPr/>
        </p:nvSpPr>
        <p:spPr>
          <a:xfrm>
            <a:off x="2178250" y="5501844"/>
            <a:ext cx="832883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at: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TX Respiratory Illness Dashboard: Current Hospitalizations Data | Texas Respiratory Illnesses Dashboard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accessed on April 7, 2026.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02842F80-8A45-2490-1B8E-CAE6EDBD2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950" y="254000"/>
            <a:ext cx="10515600" cy="1325563"/>
          </a:xfrm>
        </p:spPr>
        <p:txBody>
          <a:bodyPr/>
          <a:lstStyle/>
          <a:p>
            <a:r>
              <a:rPr lang="en-US"/>
              <a:t>Texas Respiratory Virus Illnesses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23FD5D-80D5-A898-BB16-8B44B8D20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801" y="1749181"/>
            <a:ext cx="5485168" cy="335313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F20315-3E93-0593-2186-AB618D1A00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031" y="1749181"/>
            <a:ext cx="5901435" cy="335313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980749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129C6-50E1-DE36-00C1-78291A891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6D8F9C8-F29A-A7A7-6FD9-9F0391E48D79}"/>
              </a:ext>
            </a:extLst>
          </p:cNvPr>
          <p:cNvSpPr txBox="1"/>
          <p:nvPr/>
        </p:nvSpPr>
        <p:spPr>
          <a:xfrm>
            <a:off x="2178250" y="5501844"/>
            <a:ext cx="832883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at: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TX Respiratory Illness Dashboard: Current Hospitalizations Data | Texas Respiratory Illnesses Dashboard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accessed on </a:t>
            </a:r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April 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2026.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E9D8090D-55E6-B363-0857-3000EA4C8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950" y="254000"/>
            <a:ext cx="10515600" cy="1325563"/>
          </a:xfrm>
        </p:spPr>
        <p:txBody>
          <a:bodyPr/>
          <a:lstStyle/>
          <a:p>
            <a:r>
              <a:rPr lang="en-US"/>
              <a:t>Texas Respiratory Virus Illnesses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602F92-404F-197C-ECD6-0A2ABBAF5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950" y="1854408"/>
            <a:ext cx="5926671" cy="337258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5BD46F-2827-A864-C580-E4D49BB7CB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8475" y="1854408"/>
            <a:ext cx="5638575" cy="337258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655501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D0E88-0B36-6A34-3B6F-F078013AD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84BE2DE-981D-DB08-9FF2-D95BEBEC33D6}"/>
              </a:ext>
            </a:extLst>
          </p:cNvPr>
          <p:cNvSpPr txBox="1"/>
          <p:nvPr/>
        </p:nvSpPr>
        <p:spPr>
          <a:xfrm>
            <a:off x="891068" y="6040706"/>
            <a:ext cx="1051559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at: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TX Respiratory Illness Dashboard: Viral Respiratory Deaths | Texas Respiratory Illnesses Dashboard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accessed on </a:t>
            </a:r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April 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2026.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EA3153DE-1DFC-93BF-D9C1-8C34C229B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950" y="254000"/>
            <a:ext cx="10515600" cy="1325563"/>
          </a:xfrm>
        </p:spPr>
        <p:txBody>
          <a:bodyPr/>
          <a:lstStyle/>
          <a:p>
            <a:r>
              <a:rPr lang="en-US"/>
              <a:t>Texas Respiratory Virus Illnesses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D6801E-CD69-EB09-AE30-A10EC1715B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67" y="1766765"/>
            <a:ext cx="9879932" cy="408673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859866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377DE2E-01FB-6D78-481A-3F56EE40B8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30647" y="18206"/>
            <a:ext cx="10009479" cy="515639"/>
          </a:xfrm>
          <a:solidFill>
            <a:schemeClr val="bg1"/>
          </a:solidFill>
        </p:spPr>
        <p:txBody>
          <a:bodyPr anchor="ctr">
            <a:noAutofit/>
          </a:bodyPr>
          <a:lstStyle/>
          <a:p>
            <a:pPr algn="ctr"/>
            <a:r>
              <a:rPr lang="en-US" sz="2800" b="1"/>
              <a:t>Texas Respiratory Syncytial Virus (RSV) Surveillance</a:t>
            </a:r>
            <a:endParaRPr lang="en-US" sz="2400" b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074878-52EB-2E52-5079-19B62584C811}"/>
              </a:ext>
            </a:extLst>
          </p:cNvPr>
          <p:cNvSpPr txBox="1"/>
          <p:nvPr/>
        </p:nvSpPr>
        <p:spPr>
          <a:xfrm>
            <a:off x="2230648" y="6508007"/>
            <a:ext cx="9961351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at: </a:t>
            </a:r>
            <a:r>
              <a:rPr lang="en-US" sz="1000" dirty="0">
                <a:hlinkClick r:id="rId2"/>
              </a:rPr>
              <a:t>Texas Respiratory Virus Surveillance Report | MMWR Week 12, 2026 | 04.06.2026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accessed on </a:t>
            </a:r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April 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2026.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C59F2A-14C5-FB3B-FC2B-90EF1EE53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646" y="533845"/>
            <a:ext cx="9961353" cy="597416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BCE2AA1-6198-CB28-726D-BAF0E6DC9CD3}"/>
              </a:ext>
            </a:extLst>
          </p:cNvPr>
          <p:cNvGrpSpPr/>
          <p:nvPr/>
        </p:nvGrpSpPr>
        <p:grpSpPr>
          <a:xfrm>
            <a:off x="2230647" y="0"/>
            <a:ext cx="10009480" cy="6736022"/>
            <a:chOff x="2230647" y="0"/>
            <a:chExt cx="10009480" cy="6736022"/>
          </a:xfrm>
        </p:grpSpPr>
        <p:sp>
          <p:nvSpPr>
            <p:cNvPr id="8" name="Title 4">
              <a:extLst>
                <a:ext uri="{FF2B5EF4-FFF2-40B4-BE49-F238E27FC236}">
                  <a16:creationId xmlns:a16="http://schemas.microsoft.com/office/drawing/2014/main" id="{9E9ED184-3A1A-65EB-7516-877946054A5E}"/>
                </a:ext>
              </a:extLst>
            </p:cNvPr>
            <p:cNvSpPr txBox="1">
              <a:spLocks/>
            </p:cNvSpPr>
            <p:nvPr/>
          </p:nvSpPr>
          <p:spPr>
            <a:xfrm>
              <a:off x="2230648" y="0"/>
              <a:ext cx="10009479" cy="515639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087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2800" b="1"/>
                <a:t>Texas Respiratory Syncytial Virus (RSV) Surveillance</a:t>
              </a:r>
              <a:endParaRPr lang="en-US" sz="2400" b="1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934111D-B987-4D2A-43B3-5F9EB8B32317}"/>
                </a:ext>
              </a:extLst>
            </p:cNvPr>
            <p:cNvSpPr txBox="1"/>
            <p:nvPr/>
          </p:nvSpPr>
          <p:spPr>
            <a:xfrm>
              <a:off x="2230649" y="6489801"/>
              <a:ext cx="996135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Available at: </a:t>
              </a:r>
              <a:r>
                <a:rPr lang="en-US" sz="1000" dirty="0">
                  <a:hlinkClick r:id="rId2"/>
                </a:rPr>
                <a:t>Texas Respiratory Virus Surveillance Report | MMWR Week 12, 2026 | 04.06.2026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accessed on </a:t>
              </a:r>
              <a:r>
                <a:rPr lang="en-US" sz="1000" dirty="0">
                  <a:solidFill>
                    <a:prstClr val="black"/>
                  </a:solidFill>
                  <a:latin typeface="Calibri" panose="020F0502020204030204"/>
                </a:rPr>
                <a:t>April 7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2026.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E88586-AAAE-8603-3354-64610276D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30647" y="515639"/>
              <a:ext cx="9961353" cy="59741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1860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E6D9D9F-B88F-FF84-56AC-C15D20442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597"/>
            <a:ext cx="10515600" cy="2873190"/>
          </a:xfrm>
        </p:spPr>
        <p:txBody>
          <a:bodyPr>
            <a:normAutofit/>
          </a:bodyPr>
          <a:lstStyle/>
          <a:p>
            <a:r>
              <a:rPr lang="en-US" sz="4800" dirty="0"/>
              <a:t>Respiratory Syncytial Virus (RSV) Immunization Products Ordering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F78C7C-DE03-F16F-C3C2-29FB4DC10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8828" y="3763855"/>
            <a:ext cx="10515600" cy="150018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000" dirty="0"/>
              <a:t>Monica Gamez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000" dirty="0"/>
              <a:t>Interim Deputy Commissioner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000" dirty="0"/>
              <a:t>Infectious Disease Prevention Division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000" dirty="0"/>
              <a:t>Texas Department of State Health Services</a:t>
            </a:r>
          </a:p>
        </p:txBody>
      </p:sp>
    </p:spTree>
    <p:extLst>
      <p:ext uri="{BB962C8B-B14F-4D97-AF65-F5344CB8AC3E}">
        <p14:creationId xmlns:p14="http://schemas.microsoft.com/office/powerpoint/2010/main" val="3270074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B1E91-EE0A-9F8A-5914-0B8922952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99" y="24739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2025–2026 RSV Immunization Products Ordering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5BFDBD-3C8C-77DB-F3FE-C200C64E2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242" y="1572953"/>
            <a:ext cx="11315701" cy="483472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Texas Vaccine for Children providers may continue ordering the two RSV immunization products [Beyfortus® (nirsevimab) and ENFLONSIA™ (</a:t>
            </a:r>
            <a:r>
              <a:rPr lang="en-US" sz="2400"/>
              <a:t>clesrovimab)] </a:t>
            </a:r>
            <a:r>
              <a:rPr lang="en-US" sz="2400" dirty="0"/>
              <a:t>in the Vaccine Allocation and Ordering System through </a:t>
            </a:r>
            <a:r>
              <a:rPr lang="en-US" sz="2400" b="1" dirty="0"/>
              <a:t>April 17, 2026.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Providers should review expiration dates of immunization products currently in stock and prioritize the use of doses with shorter expiration dates.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Providers, exercising clinical judgment and using shared clinical decision making, may continue to administer RSV infant immunizations through April 30, 2026.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Resources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Guidance on administration of RSV immunization can be found </a:t>
            </a:r>
            <a:r>
              <a:rPr lang="en-US" sz="2000" dirty="0">
                <a:hlinkClick r:id="rId2"/>
              </a:rPr>
              <a:t>here</a:t>
            </a:r>
            <a:r>
              <a:rPr lang="en-US" sz="2000" dirty="0"/>
              <a:t>.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Details of reporting adverse events after administration of RSV immunization is provided </a:t>
            </a:r>
            <a:r>
              <a:rPr lang="en-US" sz="2000" dirty="0">
                <a:hlinkClick r:id="rId2"/>
              </a:rPr>
              <a:t>here</a:t>
            </a:r>
            <a:r>
              <a:rPr lang="en-US" sz="2000" dirty="0"/>
              <a:t>.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000" dirty="0">
                <a:hlinkClick r:id="rId3"/>
              </a:rPr>
              <a:t>RSV Immunization Information Statement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69578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A3A8F-ED56-389B-3BDD-116A61B1E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566467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12534C-1503-4019-8EB9-48A3CF004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>
                <a:latin typeface="Rockwell" panose="02060603020205020403" pitchFamily="18" charset="0"/>
              </a:rPr>
              <a:t>DISCLAIMER</a:t>
            </a:r>
            <a:endParaRPr lang="en-US" sz="2800">
              <a:latin typeface="Rockwell" panose="02060603020205020403" pitchFamily="18" charset="0"/>
              <a:cs typeface="Calibri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5DF67A-B138-4E2A-B87C-BD8C9B4E5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4453" y="3974236"/>
            <a:ext cx="10515600" cy="124546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400" dirty="0">
                <a:ea typeface="Verdana" panose="020B0604030504040204" pitchFamily="34" charset="0"/>
              </a:rPr>
              <a:t>The information presented today is based current preliminary data and on CDC’s recent guidance. Information is subject to change.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400" dirty="0">
                <a:ea typeface="Verdana" panose="020B0604030504040204" pitchFamily="34" charset="0"/>
              </a:rPr>
              <a:t>April 8, 2026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903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86AC3F6-2B98-7DA6-2573-8B62A9B69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0958"/>
            <a:ext cx="10515600" cy="2873190"/>
          </a:xfrm>
        </p:spPr>
        <p:txBody>
          <a:bodyPr>
            <a:noAutofit/>
          </a:bodyPr>
          <a:lstStyle/>
          <a:p>
            <a:r>
              <a:rPr lang="en-US" sz="4800" dirty="0"/>
              <a:t>Measles</a:t>
            </a:r>
            <a:br>
              <a:rPr lang="en-US" sz="4800" dirty="0"/>
            </a:br>
            <a:r>
              <a:rPr lang="en-US" sz="4800" dirty="0"/>
              <a:t>New World Screwworm</a:t>
            </a:r>
            <a:br>
              <a:rPr lang="en-US" sz="4800" dirty="0"/>
            </a:br>
            <a:r>
              <a:rPr lang="en-US" sz="4800" dirty="0"/>
              <a:t>2025-26 Texas Respiratory Virus Illness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5D41C10-E75A-D6FE-15FA-9795066F4E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dirty="0">
                <a:solidFill>
                  <a:prstClr val="white"/>
                </a:solidFill>
                <a:latin typeface="Calibri" panose="020F0502020204030204"/>
              </a:rPr>
              <a:t>Varun Shetty, MD, MBA, MS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dirty="0">
                <a:solidFill>
                  <a:prstClr val="white"/>
                </a:solidFill>
                <a:latin typeface="Calibri" panose="020F0502020204030204"/>
              </a:rPr>
              <a:t>Chief State Epidemiologist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dirty="0">
                <a:solidFill>
                  <a:prstClr val="white"/>
                </a:solidFill>
                <a:latin typeface="Calibri" panose="020F0502020204030204"/>
              </a:rPr>
              <a:t>Texas Department of State Health Services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755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AE79C-89DB-2E35-EBC9-DB6D6EFE7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Measles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B0B56C-0B55-699D-8AB8-26D0064C5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89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F5BF21-65D9-02F7-B9B2-CC19A1068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8986" y="1880465"/>
            <a:ext cx="9426334" cy="379952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As of March 14, 2026, the </a:t>
            </a:r>
            <a:r>
              <a:rPr lang="en-US" dirty="0">
                <a:hlinkClick r:id="rId3"/>
              </a:rPr>
              <a:t>Pan American Health Organization (PAHO)</a:t>
            </a:r>
            <a:r>
              <a:rPr lang="en-US" dirty="0"/>
              <a:t> reported </a:t>
            </a:r>
            <a:r>
              <a:rPr lang="en-US" b="1" dirty="0"/>
              <a:t>10,571 confirmed measles cases </a:t>
            </a:r>
            <a:r>
              <a:rPr lang="en-US" dirty="0"/>
              <a:t>in 2026 in the Americas which includes Mexico, Canada and United States.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In 2025, </a:t>
            </a:r>
            <a:r>
              <a:rPr lang="en-US" dirty="0">
                <a:hlinkClick r:id="rId4"/>
              </a:rPr>
              <a:t>PAHO</a:t>
            </a:r>
            <a:r>
              <a:rPr lang="en-US" dirty="0"/>
              <a:t> reported </a:t>
            </a:r>
            <a:r>
              <a:rPr lang="en-US" b="1" dirty="0"/>
              <a:t>14,751 confirmed measles cases </a:t>
            </a:r>
            <a:r>
              <a:rPr lang="en-US" dirty="0"/>
              <a:t>in the Americas.</a:t>
            </a:r>
            <a:r>
              <a:rPr lang="en-US" dirty="0">
                <a:hlinkClick r:id="rId5"/>
              </a:rPr>
              <a:t> </a:t>
            </a:r>
            <a:endParaRPr lang="en-US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0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00BFE16-97F9-ABC7-01FC-C848E1D0D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Measles in the Americas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09CA15-E0DE-E3DD-BBAE-6FBFFEEBC393}"/>
              </a:ext>
            </a:extLst>
          </p:cNvPr>
          <p:cNvSpPr txBox="1"/>
          <p:nvPr/>
        </p:nvSpPr>
        <p:spPr>
          <a:xfrm>
            <a:off x="11470821" y="6199625"/>
            <a:ext cx="676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F1E6C68-F2E3-4739-852C-7999651DEB2F}" type="slidenum">
              <a:rPr lang="en-US" sz="1200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421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98527-05B9-AD2A-070E-909453CBD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F152E28-791E-AB41-223E-6956DD073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Measles in the United States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BD93DFA-B0D2-7D8D-7217-CD09082799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3192"/>
              </p:ext>
            </p:extLst>
          </p:nvPr>
        </p:nvGraphicFramePr>
        <p:xfrm>
          <a:off x="234353" y="1757119"/>
          <a:ext cx="6056445" cy="3641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5695">
                  <a:extLst>
                    <a:ext uri="{9D8B030D-6E8A-4147-A177-3AD203B41FA5}">
                      <a16:colId xmlns:a16="http://schemas.microsoft.com/office/drawing/2014/main" val="520212395"/>
                    </a:ext>
                  </a:extLst>
                </a:gridCol>
                <a:gridCol w="2153768">
                  <a:extLst>
                    <a:ext uri="{9D8B030D-6E8A-4147-A177-3AD203B41FA5}">
                      <a16:colId xmlns:a16="http://schemas.microsoft.com/office/drawing/2014/main" val="4182712261"/>
                    </a:ext>
                  </a:extLst>
                </a:gridCol>
                <a:gridCol w="2376982">
                  <a:extLst>
                    <a:ext uri="{9D8B030D-6E8A-4147-A177-3AD203B41FA5}">
                      <a16:colId xmlns:a16="http://schemas.microsoft.com/office/drawing/2014/main" val="543911005"/>
                    </a:ext>
                  </a:extLst>
                </a:gridCol>
              </a:tblGrid>
              <a:tr h="5762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United States</a:t>
                      </a:r>
                      <a:endParaRPr lang="en-US" sz="14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2026</a:t>
                      </a:r>
                    </a:p>
                    <a:p>
                      <a:pPr algn="ctr"/>
                      <a:r>
                        <a:rPr lang="en-US" sz="1400" b="0" dirty="0">
                          <a:solidFill>
                            <a:schemeClr val="bg1"/>
                          </a:solidFill>
                        </a:rPr>
                        <a:t>(as of April 2, 2026)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1F4170"/>
                          </a:solidFill>
                        </a:rPr>
                        <a:t>2025</a:t>
                      </a:r>
                    </a:p>
                    <a:p>
                      <a:pPr algn="ctr"/>
                      <a:r>
                        <a:rPr lang="en-US" sz="1400" b="0">
                          <a:solidFill>
                            <a:srgbClr val="1F4170"/>
                          </a:solidFill>
                        </a:rPr>
                        <a:t>(Full year)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941979"/>
                  </a:ext>
                </a:extLst>
              </a:tr>
              <a:tr h="449559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1"/>
                          </a:solidFill>
                        </a:rPr>
                        <a:t>Total Cases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1,671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1F4170"/>
                          </a:solidFill>
                        </a:rPr>
                        <a:t>2,285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321748"/>
                  </a:ext>
                </a:extLst>
              </a:tr>
              <a:tr h="1123898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1"/>
                          </a:solidFill>
                        </a:rPr>
                        <a:t>Total Outbreaks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17 new outbreaks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(94% of the total cases are outbreak associated)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1F4170"/>
                          </a:solidFill>
                        </a:rPr>
                        <a:t>48 outbreaks</a:t>
                      </a:r>
                    </a:p>
                    <a:p>
                      <a:pPr algn="ctr"/>
                      <a:r>
                        <a:rPr lang="en-US" sz="1400">
                          <a:solidFill>
                            <a:srgbClr val="1F4170"/>
                          </a:solidFill>
                        </a:rPr>
                        <a:t>(90% of the total cases are outbreak associated)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828674"/>
                  </a:ext>
                </a:extLst>
              </a:tr>
              <a:tr h="521334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1"/>
                          </a:solidFill>
                        </a:rPr>
                        <a:t>Total Hospitalized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5% </a:t>
                      </a:r>
                    </a:p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(91 or 1,671 cases)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1F4170"/>
                          </a:solidFill>
                        </a:rPr>
                        <a:t>11% </a:t>
                      </a:r>
                    </a:p>
                    <a:p>
                      <a:pPr algn="ctr"/>
                      <a:r>
                        <a:rPr lang="en-US" sz="1400">
                          <a:solidFill>
                            <a:srgbClr val="1F4170"/>
                          </a:solidFill>
                        </a:rPr>
                        <a:t>(242 of 2,285 cases)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726452"/>
                  </a:ext>
                </a:extLst>
              </a:tr>
              <a:tr h="521334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1"/>
                          </a:solidFill>
                        </a:rPr>
                        <a:t>Vaccination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bg1"/>
                          </a:solidFill>
                        </a:rPr>
                        <a:t>92% </a:t>
                      </a:r>
                    </a:p>
                    <a:p>
                      <a:pPr algn="ctr"/>
                      <a:r>
                        <a:rPr lang="en-US" sz="1400">
                          <a:solidFill>
                            <a:schemeClr val="bg1"/>
                          </a:solidFill>
                        </a:rPr>
                        <a:t>unvaccinated or unknown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F4170"/>
                          </a:solidFill>
                        </a:rPr>
                        <a:t>93% </a:t>
                      </a:r>
                    </a:p>
                    <a:p>
                      <a:pPr algn="ctr"/>
                      <a:r>
                        <a:rPr lang="en-US" sz="1400" dirty="0">
                          <a:solidFill>
                            <a:srgbClr val="1F4170"/>
                          </a:solidFill>
                        </a:rPr>
                        <a:t>unvaccinated or unknown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488656"/>
                  </a:ext>
                </a:extLst>
              </a:tr>
              <a:tr h="449559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1"/>
                          </a:solidFill>
                        </a:rPr>
                        <a:t>Total Deaths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F417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556782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CC83F7A5-52DF-04A3-9C53-4B07DB935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8965" y="1757119"/>
            <a:ext cx="5607578" cy="36418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AA1DC3-F044-05D2-A8DB-3E6BE6BC7C8B}"/>
              </a:ext>
            </a:extLst>
          </p:cNvPr>
          <p:cNvSpPr txBox="1"/>
          <p:nvPr/>
        </p:nvSpPr>
        <p:spPr>
          <a:xfrm>
            <a:off x="2908825" y="5738987"/>
            <a:ext cx="6353929" cy="24622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prstClr val="black"/>
                </a:solidFill>
              </a:rPr>
              <a:t>Available at: </a:t>
            </a:r>
            <a:r>
              <a:rPr lang="en-US" sz="1000" dirty="0">
                <a:hlinkClick r:id="rId3"/>
              </a:rPr>
              <a:t>Measles Cases and Outbreaks | Measles (Rubeola) | CDC</a:t>
            </a:r>
            <a:r>
              <a:rPr lang="en-US" sz="1000" dirty="0">
                <a:solidFill>
                  <a:prstClr val="black"/>
                </a:solidFill>
              </a:rPr>
              <a:t>,</a:t>
            </a:r>
            <a:r>
              <a:rPr lang="en-US" sz="1000" dirty="0"/>
              <a:t> </a:t>
            </a:r>
            <a:r>
              <a:rPr lang="en-US" sz="1000" dirty="0">
                <a:solidFill>
                  <a:prstClr val="black"/>
                </a:solidFill>
              </a:rPr>
              <a:t>accessed on April 6, 2026.</a:t>
            </a:r>
          </a:p>
        </p:txBody>
      </p:sp>
    </p:spTree>
    <p:extLst>
      <p:ext uri="{BB962C8B-B14F-4D97-AF65-F5344CB8AC3E}">
        <p14:creationId xmlns:p14="http://schemas.microsoft.com/office/powerpoint/2010/main" val="1267166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64CEA-5266-68D0-6C97-B5D0052E0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28" y="222250"/>
            <a:ext cx="6429352" cy="1325563"/>
          </a:xfrm>
        </p:spPr>
        <p:txBody>
          <a:bodyPr anchor="ctr">
            <a:normAutofit/>
          </a:bodyPr>
          <a:lstStyle/>
          <a:p>
            <a:r>
              <a:rPr lang="en-US" sz="4000"/>
              <a:t>Texas Measles Cases in 2026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88C4C-0CD9-A223-EC84-4FABE6BF34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2618" y="1547813"/>
            <a:ext cx="5913803" cy="456152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/>
              <a:t>As of April 1, 2026, </a:t>
            </a:r>
            <a:r>
              <a:rPr lang="en-US" sz="2400" b="1" dirty="0"/>
              <a:t>175 confirmed </a:t>
            </a:r>
            <a:r>
              <a:rPr lang="en-US" sz="2400" dirty="0"/>
              <a:t>measles cases in Texas residents have been reported in 2026.</a:t>
            </a:r>
          </a:p>
          <a:p>
            <a:r>
              <a:rPr lang="en-US" sz="2400" dirty="0"/>
              <a:t>In 2025, there were 762 confirmed measles cases reported in Texas.</a:t>
            </a:r>
          </a:p>
          <a:p>
            <a:r>
              <a:rPr lang="en-US" sz="2400" dirty="0"/>
              <a:t>2018 – 2024 measles cases in Texas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71A613-BFFB-88BF-6600-C5567167A2AE}"/>
              </a:ext>
            </a:extLst>
          </p:cNvPr>
          <p:cNvSpPr txBox="1"/>
          <p:nvPr/>
        </p:nvSpPr>
        <p:spPr>
          <a:xfrm>
            <a:off x="11470821" y="6199625"/>
            <a:ext cx="676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F1E6C68-F2E3-4739-852C-7999651DEB2F}" type="slidenum">
              <a:rPr lang="en-US" sz="1200" smtClean="0"/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4BC7F-B21D-3C48-C01C-28698DAB5250}"/>
              </a:ext>
            </a:extLst>
          </p:cNvPr>
          <p:cNvSpPr txBox="1"/>
          <p:nvPr/>
        </p:nvSpPr>
        <p:spPr>
          <a:xfrm>
            <a:off x="665638" y="6199625"/>
            <a:ext cx="5200864" cy="24622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prstClr val="black"/>
                </a:solidFill>
              </a:rPr>
              <a:t>Available at: </a:t>
            </a:r>
            <a:r>
              <a:rPr lang="en-US" sz="1000" dirty="0">
                <a:hlinkClick r:id="rId3"/>
              </a:rPr>
              <a:t>Measles (Rubeola) Data | Texas DSHS</a:t>
            </a:r>
            <a:r>
              <a:rPr lang="en-US" sz="1000" dirty="0">
                <a:solidFill>
                  <a:prstClr val="black"/>
                </a:solidFill>
              </a:rPr>
              <a:t>,</a:t>
            </a:r>
            <a:r>
              <a:rPr lang="en-US" sz="1000" dirty="0"/>
              <a:t> </a:t>
            </a:r>
            <a:r>
              <a:rPr lang="en-US" sz="1000" dirty="0">
                <a:solidFill>
                  <a:prstClr val="black"/>
                </a:solidFill>
              </a:rPr>
              <a:t>accessed on April 7, 2026.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C10FF74-1FA2-DBB1-DC98-E8B91BDCAA7F}"/>
              </a:ext>
            </a:extLst>
          </p:cNvPr>
          <p:cNvGrpSpPr/>
          <p:nvPr/>
        </p:nvGrpSpPr>
        <p:grpSpPr>
          <a:xfrm>
            <a:off x="7020618" y="550064"/>
            <a:ext cx="5028054" cy="6022616"/>
            <a:chOff x="6895700" y="584440"/>
            <a:chExt cx="5296300" cy="627356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D61902F-CE39-5B2B-6B32-0DF375F69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95700" y="584440"/>
              <a:ext cx="5296300" cy="627356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494602-7EF1-2A5A-B22E-4F09907F10A1}"/>
                </a:ext>
              </a:extLst>
            </p:cNvPr>
            <p:cNvSpPr txBox="1"/>
            <p:nvPr/>
          </p:nvSpPr>
          <p:spPr>
            <a:xfrm>
              <a:off x="6895700" y="584440"/>
              <a:ext cx="3327468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1000" b="1" dirty="0"/>
                <a:t>Confirmed Measles Cases in Texas Residents</a:t>
              </a:r>
              <a:r>
                <a:rPr lang="en-US" sz="1000" dirty="0"/>
                <a:t>*</a:t>
              </a:r>
              <a:r>
                <a:rPr lang="en-US" sz="1000" b="1" dirty="0"/>
                <a:t> in 2026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E5C8F439-F382-A814-C5E8-02C0509CCD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638" y="3968664"/>
            <a:ext cx="5299287" cy="117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905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19A83BE-0B3F-1FEF-37CC-6DF462AC7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World Screwworm (NWS)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06484C-6F4F-E559-8ECE-6E9567B090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18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A1ABE09-A8AE-C97D-E8CD-25899065A61F}"/>
              </a:ext>
            </a:extLst>
          </p:cNvPr>
          <p:cNvSpPr/>
          <p:nvPr/>
        </p:nvSpPr>
        <p:spPr>
          <a:xfrm>
            <a:off x="324489" y="1526445"/>
            <a:ext cx="5502277" cy="4784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</a:rPr>
              <a:t>Currently, the New World screwworm (NWS) fly is not present in the United States and there are no cases of NWS in the United States.</a:t>
            </a:r>
            <a:endParaRPr lang="en-US" sz="2400" dirty="0">
              <a:solidFill>
                <a:prstClr val="black"/>
              </a:solidFill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ea typeface="Calibri"/>
                <a:cs typeface="Calibri"/>
              </a:rPr>
              <a:t>As of April 2</a:t>
            </a:r>
            <a:r>
              <a:rPr lang="en-US" sz="2400" baseline="30000" dirty="0">
                <a:solidFill>
                  <a:schemeClr val="tx1"/>
                </a:solidFill>
                <a:ea typeface="Calibri"/>
                <a:cs typeface="Calibri"/>
              </a:rPr>
              <a:t>nd</a:t>
            </a:r>
            <a:r>
              <a:rPr lang="en-US" sz="2400" dirty="0">
                <a:solidFill>
                  <a:schemeClr val="tx1"/>
                </a:solidFill>
                <a:ea typeface="Calibri"/>
                <a:cs typeface="Calibri"/>
              </a:rPr>
              <a:t>, there are 1,433 currently active animal cases and 19,278 total cumulative in Mexico.  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ea typeface="Calibri"/>
                <a:cs typeface="Calibri"/>
              </a:rPr>
              <a:t>Tamaulipas has had 111 animal cases.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ea typeface="Calibri"/>
                <a:cs typeface="Calibri"/>
              </a:rPr>
              <a:t>Additionally, cases are reported towards the west of Tamaulipas to include 106 active cases in San Luis Potosi and 2 active cases in southern Neuvo Lean. 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285750" indent="-285750" algn="r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1BC8C6C-ECCB-DB4E-CBAE-E0963E301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110" y="200883"/>
            <a:ext cx="8416636" cy="1325563"/>
          </a:xfrm>
        </p:spPr>
        <p:txBody>
          <a:bodyPr>
            <a:normAutofit/>
          </a:bodyPr>
          <a:lstStyle/>
          <a:p>
            <a:r>
              <a:rPr lang="en-US"/>
              <a:t>Current Status of NWS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11C63650-0CE1-7553-700A-F052FBCC8F31}"/>
              </a:ext>
            </a:extLst>
          </p:cNvPr>
          <p:cNvSpPr txBox="1"/>
          <p:nvPr/>
        </p:nvSpPr>
        <p:spPr>
          <a:xfrm>
            <a:off x="886761" y="6235484"/>
            <a:ext cx="5948822" cy="24622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ea typeface="Calibri"/>
                <a:cs typeface="Calibri"/>
              </a:rPr>
              <a:t>Available at: </a:t>
            </a:r>
            <a:r>
              <a:rPr lang="en-US" sz="1000" u="sng" dirty="0">
                <a:ea typeface="+mn-lt"/>
                <a:cs typeface="+mn-lt"/>
                <a:hlinkClick r:id="rId3"/>
              </a:rPr>
              <a:t>Current</a:t>
            </a:r>
            <a:r>
              <a:rPr lang="en-US" sz="1000" u="sng" dirty="0">
                <a:hlinkClick r:id="rId3"/>
              </a:rPr>
              <a:t> Status of New World Screwworm | Screwworm.gov</a:t>
            </a:r>
            <a:r>
              <a:rPr lang="en-US" sz="1000" dirty="0"/>
              <a:t>, accessed on April 7, 2026.</a:t>
            </a:r>
            <a:endParaRPr lang="en-US" sz="1000" dirty="0"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424453-28B6-1CBF-5F69-7B91166A4EC4}"/>
              </a:ext>
            </a:extLst>
          </p:cNvPr>
          <p:cNvSpPr txBox="1"/>
          <p:nvPr/>
        </p:nvSpPr>
        <p:spPr>
          <a:xfrm>
            <a:off x="11470821" y="6199625"/>
            <a:ext cx="676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F1E6C68-F2E3-4739-852C-7999651DEB2F}" type="slidenum">
              <a:rPr lang="en-US" sz="1200" smtClean="0"/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3D9E66-7B52-8F52-9EF7-5A66E7A01E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0550" y="1537704"/>
            <a:ext cx="5837773" cy="447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7411"/>
      </p:ext>
    </p:extLst>
  </p:cSld>
  <p:clrMapOvr>
    <a:masterClrMapping/>
  </p:clrMapOvr>
</p:sld>
</file>

<file path=ppt/theme/theme1.xml><?xml version="1.0" encoding="utf-8"?>
<a:theme xmlns:a="http://schemas.openxmlformats.org/drawingml/2006/main" name="DSHS Slide Theme">
  <a:themeElements>
    <a:clrScheme name="DSHS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03087"/>
      </a:accent1>
      <a:accent2>
        <a:srgbClr val="C0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683E1146-0F7A-4BF5-8A2F-3CF7ECB0942A}"/>
    </a:ext>
  </a:extLst>
</a:theme>
</file>

<file path=ppt/theme/theme10.xml><?xml version="1.0" encoding="utf-8"?>
<a:theme xmlns:a="http://schemas.openxmlformats.org/drawingml/2006/main" name="3_DSHS Slide Layout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AFDF2EBF-DC16-4258-9B11-8246FF8EEFC8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DSHS Slide Layout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4124A9E9-EF70-4508-B786-ECE044002AD0}"/>
    </a:ext>
  </a:extLst>
</a:theme>
</file>

<file path=ppt/theme/theme3.xml><?xml version="1.0" encoding="utf-8"?>
<a:theme xmlns:a="http://schemas.openxmlformats.org/drawingml/2006/main" name="DSHS Slide Layout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AFDF2EBF-DC16-4258-9B11-8246FF8EEFC8}"/>
    </a:ext>
  </a:extLst>
</a:theme>
</file>

<file path=ppt/theme/theme4.xml><?xml version="1.0" encoding="utf-8"?>
<a:theme xmlns:a="http://schemas.openxmlformats.org/drawingml/2006/main" name="DSHS Slide Layout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AFDF2EBF-DC16-4258-9B11-8246FF8EEFC8}"/>
    </a:ext>
  </a:extLst>
</a:theme>
</file>

<file path=ppt/theme/theme5.xml><?xml version="1.0" encoding="utf-8"?>
<a:theme xmlns:a="http://schemas.openxmlformats.org/drawingml/2006/main" name="1_DSHS Slide Layout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AFDF2EBF-DC16-4258-9B11-8246FF8EEFC8}"/>
    </a:ext>
  </a:extLst>
</a:theme>
</file>

<file path=ppt/theme/theme6.xml><?xml version="1.0" encoding="utf-8"?>
<a:theme xmlns:a="http://schemas.openxmlformats.org/drawingml/2006/main" name="1_DSHS Slide Layout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 (3)" id="{EF3AAB63-E8E5-4800-ACB0-203D7CA311D8}" vid="{F4C64ED5-0AF7-4D2E-94A3-AA1674D0C757}"/>
    </a:ext>
  </a:extLst>
</a:theme>
</file>

<file path=ppt/theme/theme7.xml><?xml version="1.0" encoding="utf-8"?>
<a:theme xmlns:a="http://schemas.openxmlformats.org/drawingml/2006/main" name="1_DSHS Slide Theme">
  <a:themeElements>
    <a:clrScheme name="DSHS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03087"/>
      </a:accent1>
      <a:accent2>
        <a:srgbClr val="C0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 (3)" id="{EF3AAB63-E8E5-4800-ACB0-203D7CA311D8}" vid="{593503A6-5E54-4042-9D56-217633478CF6}"/>
    </a:ext>
  </a:extLst>
</a:theme>
</file>

<file path=ppt/theme/theme8.xml><?xml version="1.0" encoding="utf-8"?>
<a:theme xmlns:a="http://schemas.openxmlformats.org/drawingml/2006/main" name="2_DSHS Slide Layout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 (3)" id="{EF3AAB63-E8E5-4800-ACB0-203D7CA311D8}" vid="{8142AEB0-882C-4CC1-A6B8-ABE0D81CFD9A}"/>
    </a:ext>
  </a:extLst>
</a:theme>
</file>

<file path=ppt/theme/theme9.xml><?xml version="1.0" encoding="utf-8"?>
<a:theme xmlns:a="http://schemas.openxmlformats.org/drawingml/2006/main" name="2_DSHS Slide Theme">
  <a:themeElements>
    <a:clrScheme name="DSHS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03087"/>
      </a:accent1>
      <a:accent2>
        <a:srgbClr val="C0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3200"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SHS-Powerpoint-Template.pptx" id="{D06806D9-6FBE-4C3B-A49C-A9EB546EAC72}" vid="{9C2A1910-6637-40B3-9CC9-2635D29F48E7}"/>
    </a:ext>
  </a:extLst>
</a:theme>
</file>

<file path=docMetadata/LabelInfo.xml><?xml version="1.0" encoding="utf-8"?>
<clbl:labelList xmlns:clbl="http://schemas.microsoft.com/office/2020/mipLabelMetadata">
  <clbl:label id="{9bf97732-82b9-499b-b16a-a93e8ebd536b}" enabled="0" method="" siteId="{9bf97732-82b9-499b-b16a-a93e8ebd53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1343</TotalTime>
  <Words>818</Words>
  <Application>Microsoft Office PowerPoint</Application>
  <PresentationFormat>Widescreen</PresentationFormat>
  <Paragraphs>97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Arial</vt:lpstr>
      <vt:lpstr>Calibri</vt:lpstr>
      <vt:lpstr>Open Sans Light</vt:lpstr>
      <vt:lpstr>Rockwell</vt:lpstr>
      <vt:lpstr>Verdana</vt:lpstr>
      <vt:lpstr>DSHS Slide Theme</vt:lpstr>
      <vt:lpstr>DSHS Slide Layout 2</vt:lpstr>
      <vt:lpstr>DSHS Slide Layout 3</vt:lpstr>
      <vt:lpstr>DSHS Slide Layout 3</vt:lpstr>
      <vt:lpstr>1_DSHS Slide Layout 3</vt:lpstr>
      <vt:lpstr>1_DSHS Slide Layout 2</vt:lpstr>
      <vt:lpstr>1_DSHS Slide Theme</vt:lpstr>
      <vt:lpstr>2_DSHS Slide Layout 3</vt:lpstr>
      <vt:lpstr>2_DSHS Slide Theme</vt:lpstr>
      <vt:lpstr>3_DSHS Slide Layout 3</vt:lpstr>
      <vt:lpstr>PowerPoint Presentation</vt:lpstr>
      <vt:lpstr>DISCLAIMER</vt:lpstr>
      <vt:lpstr>Measles New World Screwworm 2025-26 Texas Respiratory Virus Illness</vt:lpstr>
      <vt:lpstr>Measles</vt:lpstr>
      <vt:lpstr>Measles in the Americas</vt:lpstr>
      <vt:lpstr>Measles in the United States</vt:lpstr>
      <vt:lpstr>Texas Measles Cases in 2026</vt:lpstr>
      <vt:lpstr>New World Screwworm (NWS)</vt:lpstr>
      <vt:lpstr>Current Status of NWS</vt:lpstr>
      <vt:lpstr>Texas NWS Preparation and Coordination</vt:lpstr>
      <vt:lpstr>Texas Respiratory Virus Illness</vt:lpstr>
      <vt:lpstr>Texas Respiratory Virus Illnesses</vt:lpstr>
      <vt:lpstr>Texas Respiratory Virus Illnesses</vt:lpstr>
      <vt:lpstr>Texas Respiratory Virus Illnesses</vt:lpstr>
      <vt:lpstr>Texas Respiratory Virus Illnesses</vt:lpstr>
      <vt:lpstr>Texas Respiratory Syncytial Virus (RSV) Surveillance</vt:lpstr>
      <vt:lpstr>Respiratory Syncytial Virus (RSV) Immunization Products Ordering</vt:lpstr>
      <vt:lpstr>2025–2026 RSV Immunization Products Ordering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Lawton,Leighanne (DSHS)</dc:creator>
  <cp:lastModifiedBy>Rai,Saroj (DSHS)</cp:lastModifiedBy>
  <cp:revision>3</cp:revision>
  <cp:lastPrinted>2026-04-07T14:55:26Z</cp:lastPrinted>
  <dcterms:created xsi:type="dcterms:W3CDTF">2025-05-29T16:35:03Z</dcterms:created>
  <dcterms:modified xsi:type="dcterms:W3CDTF">2026-04-07T17:37:43Z</dcterms:modified>
</cp:coreProperties>
</file>