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4.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5.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6.xml" ContentType="application/vnd.openxmlformats-officedocument.theme+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theme/theme7.xml" ContentType="application/vnd.openxmlformats-officedocument.theme+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8.xml" ContentType="application/vnd.openxmlformats-officedocument.theme+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theme/theme9.xml" ContentType="application/vnd.openxmlformats-officedocument.theme+xml"/>
  <Override PartName="/ppt/slideLayouts/slideLayout94.xml" ContentType="application/vnd.openxmlformats-officedocument.presentationml.slideLayout+xml"/>
  <Override PartName="/ppt/theme/theme10.xml" ContentType="application/vnd.openxmlformats-officedocument.theme+xml"/>
  <Override PartName="/ppt/slideLayouts/slideLayout95.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8.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86" r:id="rId5"/>
    <p:sldMasterId id="2147483675" r:id="rId6"/>
    <p:sldMasterId id="2147483708" r:id="rId7"/>
    <p:sldMasterId id="2147483717" r:id="rId8"/>
    <p:sldMasterId id="2147483747" r:id="rId9"/>
    <p:sldMasterId id="2147483763" r:id="rId10"/>
    <p:sldMasterId id="2147483823" r:id="rId11"/>
    <p:sldMasterId id="2147483890" r:id="rId12"/>
    <p:sldMasterId id="2147484035" r:id="rId13"/>
    <p:sldMasterId id="2147484052" r:id="rId14"/>
  </p:sldMasterIdLst>
  <p:notesMasterIdLst>
    <p:notesMasterId r:id="rId56"/>
  </p:notesMasterIdLst>
  <p:sldIdLst>
    <p:sldId id="2147378153" r:id="rId15"/>
    <p:sldId id="260" r:id="rId16"/>
    <p:sldId id="2145707149" r:id="rId17"/>
    <p:sldId id="2147479265" r:id="rId18"/>
    <p:sldId id="2147479308" r:id="rId19"/>
    <p:sldId id="2147479309" r:id="rId20"/>
    <p:sldId id="2147479310" r:id="rId21"/>
    <p:sldId id="2147479311" r:id="rId22"/>
    <p:sldId id="2147479136" r:id="rId23"/>
    <p:sldId id="2147479185" r:id="rId24"/>
    <p:sldId id="2147479208" r:id="rId25"/>
    <p:sldId id="2147378027" r:id="rId26"/>
    <p:sldId id="2147479299" r:id="rId27"/>
    <p:sldId id="2147479302" r:id="rId28"/>
    <p:sldId id="2147479301" r:id="rId29"/>
    <p:sldId id="2147479263" r:id="rId30"/>
    <p:sldId id="2147479312" r:id="rId31"/>
    <p:sldId id="2147479313" r:id="rId32"/>
    <p:sldId id="2147479314" r:id="rId33"/>
    <p:sldId id="2147479315" r:id="rId34"/>
    <p:sldId id="2147378032" r:id="rId35"/>
    <p:sldId id="2147378033" r:id="rId36"/>
    <p:sldId id="2147479307" r:id="rId37"/>
    <p:sldId id="2147479274" r:id="rId38"/>
    <p:sldId id="2147479273" r:id="rId39"/>
    <p:sldId id="2147479303" r:id="rId40"/>
    <p:sldId id="2147479284" r:id="rId41"/>
    <p:sldId id="2147479285" r:id="rId42"/>
    <p:sldId id="2147479280" r:id="rId43"/>
    <p:sldId id="2147479305" r:id="rId44"/>
    <p:sldId id="2147479286" r:id="rId45"/>
    <p:sldId id="2147479282" r:id="rId46"/>
    <p:sldId id="2147479292" r:id="rId47"/>
    <p:sldId id="2147479298" r:id="rId48"/>
    <p:sldId id="2147479296" r:id="rId49"/>
    <p:sldId id="2147479306" r:id="rId50"/>
    <p:sldId id="2147479291" r:id="rId51"/>
    <p:sldId id="2147479281" r:id="rId52"/>
    <p:sldId id="2147479287" r:id="rId53"/>
    <p:sldId id="2147479316" r:id="rId54"/>
    <p:sldId id="2147378072" r:id="rId55"/>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481506D2-91B9-4009-A6F8-EC4347F19F69}">
          <p14:sldIdLst>
            <p14:sldId id="2147378153"/>
            <p14:sldId id="260"/>
            <p14:sldId id="2145707149"/>
            <p14:sldId id="2147479265"/>
            <p14:sldId id="2147479308"/>
            <p14:sldId id="2147479309"/>
            <p14:sldId id="2147479310"/>
            <p14:sldId id="2147479311"/>
            <p14:sldId id="2147479136"/>
            <p14:sldId id="2147479185"/>
            <p14:sldId id="2147479208"/>
            <p14:sldId id="2147378027"/>
            <p14:sldId id="2147479299"/>
            <p14:sldId id="2147479302"/>
            <p14:sldId id="2147479301"/>
            <p14:sldId id="2147479263"/>
            <p14:sldId id="2147479312"/>
            <p14:sldId id="2147479313"/>
            <p14:sldId id="2147479314"/>
            <p14:sldId id="2147479315"/>
            <p14:sldId id="2147378032"/>
            <p14:sldId id="2147378033"/>
            <p14:sldId id="2147479307"/>
            <p14:sldId id="2147479274"/>
            <p14:sldId id="2147479273"/>
            <p14:sldId id="2147479303"/>
            <p14:sldId id="2147479284"/>
            <p14:sldId id="2147479285"/>
            <p14:sldId id="2147479280"/>
            <p14:sldId id="2147479305"/>
            <p14:sldId id="2147479286"/>
            <p14:sldId id="2147479282"/>
            <p14:sldId id="2147479292"/>
            <p14:sldId id="2147479298"/>
            <p14:sldId id="2147479296"/>
            <p14:sldId id="2147479306"/>
            <p14:sldId id="2147479291"/>
            <p14:sldId id="2147479281"/>
            <p14:sldId id="2147479287"/>
            <p14:sldId id="2147479316"/>
            <p14:sldId id="2147378072"/>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065E20A-4C56-7AD9-02E2-88AB6BAA319C}" name="Garza,Alyssa  (DSHS)" initials="G(" userId="S::alyssa.garza@dshs.texas.gov::be3bdb19-c4c0-4b5a-ba34-12b8d7d948c9" providerId="AD"/>
  <p188:author id="{E0652B0E-4A8E-DF18-886E-6C66FB7470ED}" name="Grunenwald,Paul (DSHS)" initials="G(" userId="S::Paul.Grunenwald@dshs.texas.gov::1a159a80-83f1-4a70-b2cb-19d6071c31ca" providerId="AD"/>
  <p188:author id="{F57B9D10-E488-D4FA-E3A1-2F52DD827BB3}" name="Hill,Jordan (DSHS)" initials="H(" userId="S::Jordan.Hill@dshs.texas.gov::1afcdffa-d068-4ece-aa53-24c4dfc62f31" providerId="AD"/>
  <p188:author id="{7B960826-1537-73F1-832C-6C4A0685026E}" name="Suleman,Azim  (DSHS)" initials="S(" userId="S::Azim.Suleman@dshs.texas.gov::22138314-c96f-40ad-a043-88497a6f1a61" providerId="AD"/>
  <p188:author id="{16625926-E856-AD92-9304-2320FAACDDC8}" name="Atisha Morrison" initials="AM" userId="S::Atisha.Morrison@dshs.texas.gov::c92a0177-2347-40c0-b8cf-b16a823e83f2" providerId="AD"/>
  <p188:author id="{BC6CCA31-14A4-9C4C-4BD6-EDAA030A172C}" name="Akhtar,Aelia (DSHS)" initials="A(" userId="S::Aelia.Akhtar@dshs.texas.gov::bb3e35f6-41e0-48c5-ba05-b25abcb1c8f0" providerId="AD"/>
  <p188:author id="{FE41BF3E-FF92-AFEA-04B3-2C10D9E63911}" name="Garza,Alyssa  (DSHS)" initials="G(" userId="S::Alyssa.Garza@dshs.texas.gov::be3bdb19-c4c0-4b5a-ba34-12b8d7d948c9" providerId="AD"/>
  <p188:author id="{C946523F-D391-1B1D-8873-67DBCFE45255}" name="Garcia,Imelda M (DSHS)" initials="GM(" userId="S::ImeldaM.Garcia@dshs.texas.gov::1c2fb4bb-8d6c-44d5-9aab-9884dcb2215e" providerId="AD"/>
  <p188:author id="{1DF57442-7261-2029-9558-5A4088F7B8E9}" name="Monterosso,Analise (DSHS)" initials="M(" userId="S::Analise.Monterosso@dshs.texas.gov::9fe3b915-fb65-4720-96db-b5c50f322f88" providerId="AD"/>
  <p188:author id="{62F65447-5585-E24A-360B-08A4A0110F9E}" name="Rollo,Susan (DSHS)" initials="SR" userId="S::Susan.Rollo@dshs.texas.gov::3cd87cad-9336-4ace-9bbc-5b4f9076d590" providerId="AD"/>
  <p188:author id="{F3143A4A-68FC-C89B-3E6C-657D826AE738}" name="Hendrickson,Rachael (DSHS)" initials="H(" userId="S::Rachael.Hendrickson@dshs.texas.gov::cd62761a-86f2-45a5-8370-f435c3f0e597" providerId="AD"/>
  <p188:author id="{1C28D352-6658-1E0E-08CA-06D597DB16AE}" name="FeganBohm,Kelly (DSHS)" initials="F(" userId="S::Kelly.FeganBohm@dshs.texas.gov::f9d6a7a4-21ae-4272-873a-b7b6b37f41f9" providerId="AD"/>
  <p188:author id="{18092B69-0676-6F06-9171-106B58759217}" name="Gauldin,Nathan  (DSHS)" initials="G(" userId="S::Nathan.Gauldin@dshs.texas.gov::341559c1-ff5d-488f-9f91-d4565412557c" providerId="AD"/>
  <p188:author id="{F8FE466E-780C-7071-55E4-F421D3D5E355}" name="Rai,Saroj (DSHS)" initials="R(" userId="S::Saroj.Rai@dshs.texas.gov::adbb6b3a-21dc-478e-a86f-ec66709cb0f7" providerId="AD"/>
  <p188:author id="{56BEFF76-1BE4-3661-849A-464AA40D58A9}" name="GarciaPelayo,Frida  (DSHS)" initials="G(" userId="S::Frida.GarciaPelayo@dshs.texas.gov::ae41df33-c4ff-4401-970e-8764710e1811" providerId="AD"/>
  <p188:author id="{B84C04AE-253D-ED95-1B64-1CCB52F82D21}" name="Rios,Melissa (DSHS)" initials="R(" userId="S::melissa.rios@dshs.texas.gov::361336c1-0de9-4ed0-ba12-486f68eb1d27" providerId="AD"/>
  <p188:author id="{0E7B21B3-884D-D4A9-460D-DE96C6EF651E}" name="HebbeGoings, Samuel (DSHS)" initials="H(" userId="S::samuel.hebbegoings@dshs.texas.gov::e2e9ea18-2ed2-41f0-8227-34f367303427" providerId="AD"/>
  <p188:author id="{D55C64BA-A3C0-1AC4-76C6-F9CE6257AF88}" name="Havel Burton,Christy (DSHS)" initials="HB(" userId="S::christy.havelburton@dshs.texas.gov::28dd4c8a-d215-4752-a1e7-9f42ed6b6243" providerId="AD"/>
  <p188:author id="{111575C2-BAC5-6808-1391-C606C3F99A36}" name="Morrison,Atisha (DSHS)" initials="M(" userId="S::atisha.morrison@dshs.texas.gov::c92a0177-2347-40c0-b8cf-b16a823e83f2" providerId="AD"/>
  <p188:author id="{FA32D0D4-5AE2-E8A6-69E0-2AEBEE990CD3}" name="DelToro,Jessica (DSHS)" initials="D(" userId="S::Jessica.DelToro@dshs.texas.gov::e9078f98-305a-4671-a626-3a2e69978c65" providerId="AD"/>
  <p188:author id="{30D1ECDC-AF87-91E1-DBC0-96F5A89D3014}" name="Hutchison,Josh (DSHS)" initials="H(" userId="S::josh.hutchison@dshs.texas.gov::70fd0e9c-99e1-425d-85a5-003134e1048b" providerId="AD"/>
  <p188:author id="{7942B8EC-70FE-3012-5BC7-E1FEA8345A26}" name="Shetty,Varun (DSHS)" initials="S(" userId="S::varun.shetty@dshs.texas.gov::175bdd69-649e-44ed-b956-f97a8b6e2208" providerId="AD"/>
  <p188:author id="{F94D52F8-7240-E165-D311-A397361A2369}" name="Flores,Gil  (DSHS)" initials="GF" userId="S::Gil.Flores@dshs.texas.gov::e7bf624e-e9ec-434c-9380-5949ee20e982"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64780"/>
    <a:srgbClr val="003087"/>
    <a:srgbClr val="005CB9"/>
    <a:srgbClr val="48A6B0"/>
    <a:srgbClr val="4A7F85"/>
    <a:srgbClr val="1AD3E6"/>
    <a:srgbClr val="33EDDB"/>
    <a:srgbClr val="27F99F"/>
    <a:srgbClr val="9E0000"/>
    <a:srgbClr val="0058A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EF49159-8545-4682-947A-6BEFAD00010E}" v="105" dt="2025-12-09T23:02:04.68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47" d="100"/>
          <a:sy n="147" d="100"/>
        </p:scale>
        <p:origin x="696" y="114"/>
      </p:cViewPr>
      <p:guideLst/>
    </p:cSldViewPr>
  </p:slideViewPr>
  <p:notesTextViewPr>
    <p:cViewPr>
      <p:scale>
        <a:sx n="1" d="1"/>
        <a:sy n="1" d="1"/>
      </p:scale>
      <p:origin x="0" y="0"/>
    </p:cViewPr>
  </p:notesTextViewPr>
  <p:sorterViewPr>
    <p:cViewPr>
      <p:scale>
        <a:sx n="90" d="100"/>
        <a:sy n="90" d="100"/>
      </p:scale>
      <p:origin x="0" y="-90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0.xml"/><Relationship Id="rId18" Type="http://schemas.openxmlformats.org/officeDocument/2006/relationships/slide" Target="slides/slide4.xml"/><Relationship Id="rId26" Type="http://schemas.openxmlformats.org/officeDocument/2006/relationships/slide" Target="slides/slide12.xml"/><Relationship Id="rId39" Type="http://schemas.openxmlformats.org/officeDocument/2006/relationships/slide" Target="slides/slide25.xml"/><Relationship Id="rId21" Type="http://schemas.openxmlformats.org/officeDocument/2006/relationships/slide" Target="slides/slide7.xml"/><Relationship Id="rId34" Type="http://schemas.openxmlformats.org/officeDocument/2006/relationships/slide" Target="slides/slide20.xml"/><Relationship Id="rId42" Type="http://schemas.openxmlformats.org/officeDocument/2006/relationships/slide" Target="slides/slide28.xml"/><Relationship Id="rId47" Type="http://schemas.openxmlformats.org/officeDocument/2006/relationships/slide" Target="slides/slide33.xml"/><Relationship Id="rId50" Type="http://schemas.openxmlformats.org/officeDocument/2006/relationships/slide" Target="slides/slide36.xml"/><Relationship Id="rId55" Type="http://schemas.openxmlformats.org/officeDocument/2006/relationships/slide" Target="slides/slide41.xml"/><Relationship Id="rId63" Type="http://schemas.microsoft.com/office/2018/10/relationships/authors" Target="author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2.xml"/><Relationship Id="rId29" Type="http://schemas.openxmlformats.org/officeDocument/2006/relationships/slide" Target="slides/slide15.xml"/><Relationship Id="rId11" Type="http://schemas.openxmlformats.org/officeDocument/2006/relationships/slideMaster" Target="slideMasters/slideMaster8.xml"/><Relationship Id="rId24" Type="http://schemas.openxmlformats.org/officeDocument/2006/relationships/slide" Target="slides/slide10.xml"/><Relationship Id="rId32" Type="http://schemas.openxmlformats.org/officeDocument/2006/relationships/slide" Target="slides/slide18.xml"/><Relationship Id="rId37" Type="http://schemas.openxmlformats.org/officeDocument/2006/relationships/slide" Target="slides/slide23.xml"/><Relationship Id="rId40" Type="http://schemas.openxmlformats.org/officeDocument/2006/relationships/slide" Target="slides/slide26.xml"/><Relationship Id="rId45" Type="http://schemas.openxmlformats.org/officeDocument/2006/relationships/slide" Target="slides/slide31.xml"/><Relationship Id="rId53" Type="http://schemas.openxmlformats.org/officeDocument/2006/relationships/slide" Target="slides/slide39.xml"/><Relationship Id="rId58" Type="http://schemas.openxmlformats.org/officeDocument/2006/relationships/viewProps" Target="viewProps.xml"/><Relationship Id="rId5" Type="http://schemas.openxmlformats.org/officeDocument/2006/relationships/slideMaster" Target="slideMasters/slideMaster2.xml"/><Relationship Id="rId61" Type="http://schemas.microsoft.com/office/2016/11/relationships/changesInfo" Target="changesInfos/changesInfo1.xml"/><Relationship Id="rId19" Type="http://schemas.openxmlformats.org/officeDocument/2006/relationships/slide" Target="slides/slide5.xml"/><Relationship Id="rId14" Type="http://schemas.openxmlformats.org/officeDocument/2006/relationships/slideMaster" Target="slideMasters/slideMaster11.xml"/><Relationship Id="rId22" Type="http://schemas.openxmlformats.org/officeDocument/2006/relationships/slide" Target="slides/slide8.xml"/><Relationship Id="rId27" Type="http://schemas.openxmlformats.org/officeDocument/2006/relationships/slide" Target="slides/slide13.xml"/><Relationship Id="rId30" Type="http://schemas.openxmlformats.org/officeDocument/2006/relationships/slide" Target="slides/slide16.xml"/><Relationship Id="rId35" Type="http://schemas.openxmlformats.org/officeDocument/2006/relationships/slide" Target="slides/slide21.xml"/><Relationship Id="rId43" Type="http://schemas.openxmlformats.org/officeDocument/2006/relationships/slide" Target="slides/slide29.xml"/><Relationship Id="rId48" Type="http://schemas.openxmlformats.org/officeDocument/2006/relationships/slide" Target="slides/slide34.xml"/><Relationship Id="rId56" Type="http://schemas.openxmlformats.org/officeDocument/2006/relationships/notesMaster" Target="notesMasters/notesMaster1.xml"/><Relationship Id="rId8" Type="http://schemas.openxmlformats.org/officeDocument/2006/relationships/slideMaster" Target="slideMasters/slideMaster5.xml"/><Relationship Id="rId51" Type="http://schemas.openxmlformats.org/officeDocument/2006/relationships/slide" Target="slides/slide37.xml"/><Relationship Id="rId3" Type="http://schemas.openxmlformats.org/officeDocument/2006/relationships/customXml" Target="../customXml/item3.xml"/><Relationship Id="rId12" Type="http://schemas.openxmlformats.org/officeDocument/2006/relationships/slideMaster" Target="slideMasters/slideMaster9.xml"/><Relationship Id="rId17" Type="http://schemas.openxmlformats.org/officeDocument/2006/relationships/slide" Target="slides/slide3.xml"/><Relationship Id="rId25" Type="http://schemas.openxmlformats.org/officeDocument/2006/relationships/slide" Target="slides/slide11.xml"/><Relationship Id="rId33" Type="http://schemas.openxmlformats.org/officeDocument/2006/relationships/slide" Target="slides/slide19.xml"/><Relationship Id="rId38" Type="http://schemas.openxmlformats.org/officeDocument/2006/relationships/slide" Target="slides/slide24.xml"/><Relationship Id="rId46" Type="http://schemas.openxmlformats.org/officeDocument/2006/relationships/slide" Target="slides/slide32.xml"/><Relationship Id="rId59" Type="http://schemas.openxmlformats.org/officeDocument/2006/relationships/theme" Target="theme/theme1.xml"/><Relationship Id="rId20" Type="http://schemas.openxmlformats.org/officeDocument/2006/relationships/slide" Target="slides/slide6.xml"/><Relationship Id="rId41" Type="http://schemas.openxmlformats.org/officeDocument/2006/relationships/slide" Target="slides/slide27.xml"/><Relationship Id="rId54" Type="http://schemas.openxmlformats.org/officeDocument/2006/relationships/slide" Target="slides/slide40.xml"/><Relationship Id="rId62"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1.xml"/><Relationship Id="rId23" Type="http://schemas.openxmlformats.org/officeDocument/2006/relationships/slide" Target="slides/slide9.xml"/><Relationship Id="rId28" Type="http://schemas.openxmlformats.org/officeDocument/2006/relationships/slide" Target="slides/slide14.xml"/><Relationship Id="rId36" Type="http://schemas.openxmlformats.org/officeDocument/2006/relationships/slide" Target="slides/slide22.xml"/><Relationship Id="rId49" Type="http://schemas.openxmlformats.org/officeDocument/2006/relationships/slide" Target="slides/slide35.xml"/><Relationship Id="rId57" Type="http://schemas.openxmlformats.org/officeDocument/2006/relationships/presProps" Target="presProps.xml"/><Relationship Id="rId10" Type="http://schemas.openxmlformats.org/officeDocument/2006/relationships/slideMaster" Target="slideMasters/slideMaster7.xml"/><Relationship Id="rId31" Type="http://schemas.openxmlformats.org/officeDocument/2006/relationships/slide" Target="slides/slide17.xml"/><Relationship Id="rId44" Type="http://schemas.openxmlformats.org/officeDocument/2006/relationships/slide" Target="slides/slide30.xml"/><Relationship Id="rId52" Type="http://schemas.openxmlformats.org/officeDocument/2006/relationships/slide" Target="slides/slide38.xml"/><Relationship Id="rId6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Master" Target="slideMasters/slideMaster6.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ai,Saroj (DSHS)" userId="adbb6b3a-21dc-478e-a86f-ec66709cb0f7" providerId="ADAL" clId="{8EF49159-8545-4682-947A-6BEFAD00010E}"/>
    <pc:docChg chg="undo custSel addSld delSld modSld modSection">
      <pc:chgData name="Rai,Saroj (DSHS)" userId="adbb6b3a-21dc-478e-a86f-ec66709cb0f7" providerId="ADAL" clId="{8EF49159-8545-4682-947A-6BEFAD00010E}" dt="2025-12-10T13:42:56.866" v="231" actId="404"/>
      <pc:docMkLst>
        <pc:docMk/>
      </pc:docMkLst>
      <pc:sldChg chg="modSp mod">
        <pc:chgData name="Rai,Saroj (DSHS)" userId="adbb6b3a-21dc-478e-a86f-ec66709cb0f7" providerId="ADAL" clId="{8EF49159-8545-4682-947A-6BEFAD00010E}" dt="2025-12-08T16:03:39.803" v="22" actId="20577"/>
        <pc:sldMkLst>
          <pc:docMk/>
          <pc:sldMk cId="1806593958" sldId="260"/>
        </pc:sldMkLst>
        <pc:spChg chg="mod">
          <ac:chgData name="Rai,Saroj (DSHS)" userId="adbb6b3a-21dc-478e-a86f-ec66709cb0f7" providerId="ADAL" clId="{8EF49159-8545-4682-947A-6BEFAD00010E}" dt="2025-12-08T16:03:39.803" v="22" actId="20577"/>
          <ac:spMkLst>
            <pc:docMk/>
            <pc:sldMk cId="1806593958" sldId="260"/>
            <ac:spMk id="3" creationId="{B45967E1-D374-4663-A450-3D9CD484EA31}"/>
          </ac:spMkLst>
        </pc:spChg>
      </pc:sldChg>
      <pc:sldChg chg="add del">
        <pc:chgData name="Rai,Saroj (DSHS)" userId="adbb6b3a-21dc-478e-a86f-ec66709cb0f7" providerId="ADAL" clId="{8EF49159-8545-4682-947A-6BEFAD00010E}" dt="2025-12-09T23:33:03.230" v="190" actId="47"/>
        <pc:sldMkLst>
          <pc:docMk/>
          <pc:sldMk cId="1718642748" sldId="280"/>
        </pc:sldMkLst>
      </pc:sldChg>
      <pc:sldChg chg="modSp mod">
        <pc:chgData name="Rai,Saroj (DSHS)" userId="adbb6b3a-21dc-478e-a86f-ec66709cb0f7" providerId="ADAL" clId="{8EF49159-8545-4682-947A-6BEFAD00010E}" dt="2025-12-08T14:47:26.516" v="10" actId="20577"/>
        <pc:sldMkLst>
          <pc:docMk/>
          <pc:sldMk cId="2729903740" sldId="2145707149"/>
        </pc:sldMkLst>
        <pc:spChg chg="mod">
          <ac:chgData name="Rai,Saroj (DSHS)" userId="adbb6b3a-21dc-478e-a86f-ec66709cb0f7" providerId="ADAL" clId="{8EF49159-8545-4682-947A-6BEFAD00010E}" dt="2025-12-08T14:47:26.516" v="10" actId="20577"/>
          <ac:spMkLst>
            <pc:docMk/>
            <pc:sldMk cId="2729903740" sldId="2145707149"/>
            <ac:spMk id="6" creationId="{215DF67A-B138-4E2A-B87C-BD8C9B4E52B7}"/>
          </ac:spMkLst>
        </pc:spChg>
      </pc:sldChg>
      <pc:sldChg chg="addSp delSp modSp add del mod modClrScheme chgLayout">
        <pc:chgData name="Rai,Saroj (DSHS)" userId="adbb6b3a-21dc-478e-a86f-ec66709cb0f7" providerId="ADAL" clId="{8EF49159-8545-4682-947A-6BEFAD00010E}" dt="2025-12-09T23:02:31.202" v="189" actId="20577"/>
        <pc:sldMkLst>
          <pc:docMk/>
          <pc:sldMk cId="2364298635" sldId="2147378032"/>
        </pc:sldMkLst>
        <pc:spChg chg="mod ord">
          <ac:chgData name="Rai,Saroj (DSHS)" userId="adbb6b3a-21dc-478e-a86f-ec66709cb0f7" providerId="ADAL" clId="{8EF49159-8545-4682-947A-6BEFAD00010E}" dt="2025-12-09T23:02:31.202" v="189" actId="20577"/>
          <ac:spMkLst>
            <pc:docMk/>
            <pc:sldMk cId="2364298635" sldId="2147378032"/>
            <ac:spMk id="2" creationId="{103B831B-02D7-77AE-0DD1-8853885BCD1A}"/>
          </ac:spMkLst>
        </pc:spChg>
        <pc:spChg chg="add del mod ord">
          <ac:chgData name="Rai,Saroj (DSHS)" userId="adbb6b3a-21dc-478e-a86f-ec66709cb0f7" providerId="ADAL" clId="{8EF49159-8545-4682-947A-6BEFAD00010E}" dt="2025-12-09T23:01:42.604" v="160" actId="478"/>
          <ac:spMkLst>
            <pc:docMk/>
            <pc:sldMk cId="2364298635" sldId="2147378032"/>
            <ac:spMk id="3" creationId="{B5697708-AE89-CEE7-7B8B-D2E11944D755}"/>
          </ac:spMkLst>
        </pc:spChg>
        <pc:graphicFrameChg chg="add del mod">
          <ac:chgData name="Rai,Saroj (DSHS)" userId="adbb6b3a-21dc-478e-a86f-ec66709cb0f7" providerId="ADAL" clId="{8EF49159-8545-4682-947A-6BEFAD00010E}" dt="2025-12-09T23:02:04.689" v="163" actId="692"/>
          <ac:graphicFrameMkLst>
            <pc:docMk/>
            <pc:sldMk cId="2364298635" sldId="2147378032"/>
            <ac:graphicFrameMk id="5" creationId="{0D253A79-BC9A-F09F-71EF-C480300CC90D}"/>
          </ac:graphicFrameMkLst>
        </pc:graphicFrameChg>
      </pc:sldChg>
      <pc:sldChg chg="add del">
        <pc:chgData name="Rai,Saroj (DSHS)" userId="adbb6b3a-21dc-478e-a86f-ec66709cb0f7" providerId="ADAL" clId="{8EF49159-8545-4682-947A-6BEFAD00010E}" dt="2025-12-08T16:21:49.544" v="50"/>
        <pc:sldMkLst>
          <pc:docMk/>
          <pc:sldMk cId="3589721094" sldId="2147378033"/>
        </pc:sldMkLst>
      </pc:sldChg>
      <pc:sldChg chg="modSp mod">
        <pc:chgData name="Rai,Saroj (DSHS)" userId="adbb6b3a-21dc-478e-a86f-ec66709cb0f7" providerId="ADAL" clId="{8EF49159-8545-4682-947A-6BEFAD00010E}" dt="2025-12-10T13:42:56.866" v="231" actId="404"/>
        <pc:sldMkLst>
          <pc:docMk/>
          <pc:sldMk cId="787081243" sldId="2147378153"/>
        </pc:sldMkLst>
        <pc:spChg chg="mod">
          <ac:chgData name="Rai,Saroj (DSHS)" userId="adbb6b3a-21dc-478e-a86f-ec66709cb0f7" providerId="ADAL" clId="{8EF49159-8545-4682-947A-6BEFAD00010E}" dt="2025-12-10T13:42:56.866" v="231" actId="404"/>
          <ac:spMkLst>
            <pc:docMk/>
            <pc:sldMk cId="787081243" sldId="2147378153"/>
            <ac:spMk id="2" creationId="{472C698C-6C51-62EF-08D1-521AC1D0A54F}"/>
          </ac:spMkLst>
        </pc:spChg>
        <pc:spChg chg="mod">
          <ac:chgData name="Rai,Saroj (DSHS)" userId="adbb6b3a-21dc-478e-a86f-ec66709cb0f7" providerId="ADAL" clId="{8EF49159-8545-4682-947A-6BEFAD00010E}" dt="2025-12-08T14:47:21.149" v="8" actId="20577"/>
          <ac:spMkLst>
            <pc:docMk/>
            <pc:sldMk cId="787081243" sldId="2147378153"/>
            <ac:spMk id="9" creationId="{292BC8C9-B3C2-6E18-379C-5D0BB0BF8C70}"/>
          </ac:spMkLst>
        </pc:spChg>
      </pc:sldChg>
      <pc:sldChg chg="del">
        <pc:chgData name="Rai,Saroj (DSHS)" userId="adbb6b3a-21dc-478e-a86f-ec66709cb0f7" providerId="ADAL" clId="{8EF49159-8545-4682-947A-6BEFAD00010E}" dt="2025-12-09T18:19:09.302" v="67" actId="47"/>
        <pc:sldMkLst>
          <pc:docMk/>
          <pc:sldMk cId="1511484543" sldId="2147479135"/>
        </pc:sldMkLst>
      </pc:sldChg>
      <pc:sldChg chg="modSp mod">
        <pc:chgData name="Rai,Saroj (DSHS)" userId="adbb6b3a-21dc-478e-a86f-ec66709cb0f7" providerId="ADAL" clId="{8EF49159-8545-4682-947A-6BEFAD00010E}" dt="2025-12-09T18:19:18.751" v="68" actId="20577"/>
        <pc:sldMkLst>
          <pc:docMk/>
          <pc:sldMk cId="1493192843" sldId="2147479136"/>
        </pc:sldMkLst>
        <pc:spChg chg="mod">
          <ac:chgData name="Rai,Saroj (DSHS)" userId="adbb6b3a-21dc-478e-a86f-ec66709cb0f7" providerId="ADAL" clId="{8EF49159-8545-4682-947A-6BEFAD00010E}" dt="2025-12-09T18:19:18.751" v="68" actId="20577"/>
          <ac:spMkLst>
            <pc:docMk/>
            <pc:sldMk cId="1493192843" sldId="2147479136"/>
            <ac:spMk id="7" creationId="{9624F2BE-9768-C355-CB5D-00DCF185B963}"/>
          </ac:spMkLst>
        </pc:spChg>
      </pc:sldChg>
      <pc:sldChg chg="modSp mod">
        <pc:chgData name="Rai,Saroj (DSHS)" userId="adbb6b3a-21dc-478e-a86f-ec66709cb0f7" providerId="ADAL" clId="{8EF49159-8545-4682-947A-6BEFAD00010E}" dt="2025-12-09T18:19:30.711" v="69" actId="20577"/>
        <pc:sldMkLst>
          <pc:docMk/>
          <pc:sldMk cId="4260424190" sldId="2147479185"/>
        </pc:sldMkLst>
        <pc:spChg chg="mod">
          <ac:chgData name="Rai,Saroj (DSHS)" userId="adbb6b3a-21dc-478e-a86f-ec66709cb0f7" providerId="ADAL" clId="{8EF49159-8545-4682-947A-6BEFAD00010E}" dt="2025-12-09T18:19:30.711" v="69" actId="20577"/>
          <ac:spMkLst>
            <pc:docMk/>
            <pc:sldMk cId="4260424190" sldId="2147479185"/>
            <ac:spMk id="9" creationId="{802695E6-DB95-68A9-E41F-25F5F3F6A354}"/>
          </ac:spMkLst>
        </pc:spChg>
      </pc:sldChg>
      <pc:sldChg chg="modSp mod">
        <pc:chgData name="Rai,Saroj (DSHS)" userId="adbb6b3a-21dc-478e-a86f-ec66709cb0f7" providerId="ADAL" clId="{8EF49159-8545-4682-947A-6BEFAD00010E}" dt="2025-12-09T18:19:54.846" v="72" actId="20577"/>
        <pc:sldMkLst>
          <pc:docMk/>
          <pc:sldMk cId="2575754297" sldId="2147479208"/>
        </pc:sldMkLst>
        <pc:spChg chg="mod">
          <ac:chgData name="Rai,Saroj (DSHS)" userId="adbb6b3a-21dc-478e-a86f-ec66709cb0f7" providerId="ADAL" clId="{8EF49159-8545-4682-947A-6BEFAD00010E}" dt="2025-12-09T18:19:54.846" v="72" actId="20577"/>
          <ac:spMkLst>
            <pc:docMk/>
            <pc:sldMk cId="2575754297" sldId="2147479208"/>
            <ac:spMk id="4" creationId="{11CE197D-F320-675E-E986-2DD7B8A208E0}"/>
          </ac:spMkLst>
        </pc:spChg>
      </pc:sldChg>
      <pc:sldChg chg="modSp mod">
        <pc:chgData name="Rai,Saroj (DSHS)" userId="adbb6b3a-21dc-478e-a86f-ec66709cb0f7" providerId="ADAL" clId="{8EF49159-8545-4682-947A-6BEFAD00010E}" dt="2025-12-08T16:04:02.330" v="32" actId="20577"/>
        <pc:sldMkLst>
          <pc:docMk/>
          <pc:sldMk cId="2540990977" sldId="2147479263"/>
        </pc:sldMkLst>
        <pc:spChg chg="mod">
          <ac:chgData name="Rai,Saroj (DSHS)" userId="adbb6b3a-21dc-478e-a86f-ec66709cb0f7" providerId="ADAL" clId="{8EF49159-8545-4682-947A-6BEFAD00010E}" dt="2025-12-08T16:04:02.330" v="32" actId="20577"/>
          <ac:spMkLst>
            <pc:docMk/>
            <pc:sldMk cId="2540990977" sldId="2147479263"/>
            <ac:spMk id="5" creationId="{902DFD9D-9AD8-D215-D3ED-A9D8E6685EC1}"/>
          </ac:spMkLst>
        </pc:spChg>
      </pc:sldChg>
      <pc:sldChg chg="add del">
        <pc:chgData name="Rai,Saroj (DSHS)" userId="adbb6b3a-21dc-478e-a86f-ec66709cb0f7" providerId="ADAL" clId="{8EF49159-8545-4682-947A-6BEFAD00010E}" dt="2025-12-09T18:33:05.420" v="87" actId="47"/>
        <pc:sldMkLst>
          <pc:docMk/>
          <pc:sldMk cId="3809708543" sldId="2147479264"/>
        </pc:sldMkLst>
      </pc:sldChg>
      <pc:sldChg chg="del">
        <pc:chgData name="Rai,Saroj (DSHS)" userId="adbb6b3a-21dc-478e-a86f-ec66709cb0f7" providerId="ADAL" clId="{8EF49159-8545-4682-947A-6BEFAD00010E}" dt="2025-12-09T18:19:02.471" v="64" actId="47"/>
        <pc:sldMkLst>
          <pc:docMk/>
          <pc:sldMk cId="4182832227" sldId="2147479266"/>
        </pc:sldMkLst>
      </pc:sldChg>
      <pc:sldChg chg="add del">
        <pc:chgData name="Rai,Saroj (DSHS)" userId="adbb6b3a-21dc-478e-a86f-ec66709cb0f7" providerId="ADAL" clId="{8EF49159-8545-4682-947A-6BEFAD00010E}" dt="2025-12-09T18:33:03.444" v="85" actId="47"/>
        <pc:sldMkLst>
          <pc:docMk/>
          <pc:sldMk cId="1760476896" sldId="2147479267"/>
        </pc:sldMkLst>
      </pc:sldChg>
      <pc:sldChg chg="add del">
        <pc:chgData name="Rai,Saroj (DSHS)" userId="adbb6b3a-21dc-478e-a86f-ec66709cb0f7" providerId="ADAL" clId="{8EF49159-8545-4682-947A-6BEFAD00010E}" dt="2025-12-09T18:33:06.201" v="88" actId="47"/>
        <pc:sldMkLst>
          <pc:docMk/>
          <pc:sldMk cId="3400480977" sldId="2147479268"/>
        </pc:sldMkLst>
      </pc:sldChg>
      <pc:sldChg chg="del">
        <pc:chgData name="Rai,Saroj (DSHS)" userId="adbb6b3a-21dc-478e-a86f-ec66709cb0f7" providerId="ADAL" clId="{8EF49159-8545-4682-947A-6BEFAD00010E}" dt="2025-12-09T18:19:03.594" v="65" actId="47"/>
        <pc:sldMkLst>
          <pc:docMk/>
          <pc:sldMk cId="2980749800" sldId="2147479269"/>
        </pc:sldMkLst>
      </pc:sldChg>
      <pc:sldChg chg="add del">
        <pc:chgData name="Rai,Saroj (DSHS)" userId="adbb6b3a-21dc-478e-a86f-ec66709cb0f7" providerId="ADAL" clId="{8EF49159-8545-4682-947A-6BEFAD00010E}" dt="2025-12-09T18:33:04.654" v="86" actId="47"/>
        <pc:sldMkLst>
          <pc:docMk/>
          <pc:sldMk cId="405576337" sldId="2147479270"/>
        </pc:sldMkLst>
      </pc:sldChg>
      <pc:sldChg chg="add del">
        <pc:chgData name="Rai,Saroj (DSHS)" userId="adbb6b3a-21dc-478e-a86f-ec66709cb0f7" providerId="ADAL" clId="{8EF49159-8545-4682-947A-6BEFAD00010E}" dt="2025-12-09T18:33:49.542" v="96"/>
        <pc:sldMkLst>
          <pc:docMk/>
          <pc:sldMk cId="3251469299" sldId="2147479273"/>
        </pc:sldMkLst>
      </pc:sldChg>
      <pc:sldChg chg="add del">
        <pc:chgData name="Rai,Saroj (DSHS)" userId="adbb6b3a-21dc-478e-a86f-ec66709cb0f7" providerId="ADAL" clId="{8EF49159-8545-4682-947A-6BEFAD00010E}" dt="2025-12-09T18:33:40.054" v="93"/>
        <pc:sldMkLst>
          <pc:docMk/>
          <pc:sldMk cId="2778119282" sldId="2147479274"/>
        </pc:sldMkLst>
      </pc:sldChg>
      <pc:sldChg chg="del">
        <pc:chgData name="Rai,Saroj (DSHS)" userId="adbb6b3a-21dc-478e-a86f-ec66709cb0f7" providerId="ADAL" clId="{8EF49159-8545-4682-947A-6BEFAD00010E}" dt="2025-12-09T18:33:53.729" v="97" actId="47"/>
        <pc:sldMkLst>
          <pc:docMk/>
          <pc:sldMk cId="1142364445" sldId="2147479275"/>
        </pc:sldMkLst>
      </pc:sldChg>
      <pc:sldChg chg="modSp add del mod">
        <pc:chgData name="Rai,Saroj (DSHS)" userId="adbb6b3a-21dc-478e-a86f-ec66709cb0f7" providerId="ADAL" clId="{8EF49159-8545-4682-947A-6BEFAD00010E}" dt="2025-12-09T18:40:57.234" v="146"/>
        <pc:sldMkLst>
          <pc:docMk/>
          <pc:sldMk cId="1730525648" sldId="2147479281"/>
        </pc:sldMkLst>
        <pc:spChg chg="mod">
          <ac:chgData name="Rai,Saroj (DSHS)" userId="adbb6b3a-21dc-478e-a86f-ec66709cb0f7" providerId="ADAL" clId="{8EF49159-8545-4682-947A-6BEFAD00010E}" dt="2025-12-09T18:35:47.866" v="122" actId="20577"/>
          <ac:spMkLst>
            <pc:docMk/>
            <pc:sldMk cId="1730525648" sldId="2147479281"/>
            <ac:spMk id="3" creationId="{6833D2CE-27B9-D272-32D2-7FD5D898AB27}"/>
          </ac:spMkLst>
        </pc:spChg>
      </pc:sldChg>
      <pc:sldChg chg="modSp mod">
        <pc:chgData name="Rai,Saroj (DSHS)" userId="adbb6b3a-21dc-478e-a86f-ec66709cb0f7" providerId="ADAL" clId="{8EF49159-8545-4682-947A-6BEFAD00010E}" dt="2025-12-09T22:08:21.268" v="150" actId="20577"/>
        <pc:sldMkLst>
          <pc:docMk/>
          <pc:sldMk cId="1489225905" sldId="2147479284"/>
        </pc:sldMkLst>
        <pc:spChg chg="mod">
          <ac:chgData name="Rai,Saroj (DSHS)" userId="adbb6b3a-21dc-478e-a86f-ec66709cb0f7" providerId="ADAL" clId="{8EF49159-8545-4682-947A-6BEFAD00010E}" dt="2025-12-09T22:08:21.268" v="150" actId="20577"/>
          <ac:spMkLst>
            <pc:docMk/>
            <pc:sldMk cId="1489225905" sldId="2147479284"/>
            <ac:spMk id="3" creationId="{C730F8A2-B31D-FC6C-D21D-A3330F03EF11}"/>
          </ac:spMkLst>
        </pc:spChg>
      </pc:sldChg>
      <pc:sldChg chg="add del">
        <pc:chgData name="Rai,Saroj (DSHS)" userId="adbb6b3a-21dc-478e-a86f-ec66709cb0f7" providerId="ADAL" clId="{8EF49159-8545-4682-947A-6BEFAD00010E}" dt="2025-12-09T18:34:27.493" v="105"/>
        <pc:sldMkLst>
          <pc:docMk/>
          <pc:sldMk cId="3952234993" sldId="2147479286"/>
        </pc:sldMkLst>
      </pc:sldChg>
      <pc:sldChg chg="modSp add del mod">
        <pc:chgData name="Rai,Saroj (DSHS)" userId="adbb6b3a-21dc-478e-a86f-ec66709cb0f7" providerId="ADAL" clId="{8EF49159-8545-4682-947A-6BEFAD00010E}" dt="2025-12-09T18:41:18.354" v="147" actId="20577"/>
        <pc:sldMkLst>
          <pc:docMk/>
          <pc:sldMk cId="1241985583" sldId="2147479287"/>
        </pc:sldMkLst>
        <pc:spChg chg="mod">
          <ac:chgData name="Rai,Saroj (DSHS)" userId="adbb6b3a-21dc-478e-a86f-ec66709cb0f7" providerId="ADAL" clId="{8EF49159-8545-4682-947A-6BEFAD00010E}" dt="2025-12-09T18:41:18.354" v="147" actId="20577"/>
          <ac:spMkLst>
            <pc:docMk/>
            <pc:sldMk cId="1241985583" sldId="2147479287"/>
            <ac:spMk id="7" creationId="{AF614EF8-CBDE-9BBE-78F8-3CBFF478046F}"/>
          </ac:spMkLst>
        </pc:spChg>
      </pc:sldChg>
      <pc:sldChg chg="add del">
        <pc:chgData name="Rai,Saroj (DSHS)" userId="adbb6b3a-21dc-478e-a86f-ec66709cb0f7" providerId="ADAL" clId="{8EF49159-8545-4682-947A-6BEFAD00010E}" dt="2025-12-09T18:34:52.456" v="112"/>
        <pc:sldMkLst>
          <pc:docMk/>
          <pc:sldMk cId="2199401451" sldId="2147479292"/>
        </pc:sldMkLst>
      </pc:sldChg>
      <pc:sldChg chg="del mod modShow">
        <pc:chgData name="Rai,Saroj (DSHS)" userId="adbb6b3a-21dc-478e-a86f-ec66709cb0f7" providerId="ADAL" clId="{8EF49159-8545-4682-947A-6BEFAD00010E}" dt="2025-12-09T22:04:58.506" v="148" actId="47"/>
        <pc:sldMkLst>
          <pc:docMk/>
          <pc:sldMk cId="3242037506" sldId="2147479293"/>
        </pc:sldMkLst>
      </pc:sldChg>
      <pc:sldChg chg="del">
        <pc:chgData name="Rai,Saroj (DSHS)" userId="adbb6b3a-21dc-478e-a86f-ec66709cb0f7" providerId="ADAL" clId="{8EF49159-8545-4682-947A-6BEFAD00010E}" dt="2025-12-09T18:19:48.506" v="71" actId="47"/>
        <pc:sldMkLst>
          <pc:docMk/>
          <pc:sldMk cId="515620482" sldId="2147479294"/>
        </pc:sldMkLst>
      </pc:sldChg>
      <pc:sldChg chg="modSp del mod modShow">
        <pc:chgData name="Rai,Saroj (DSHS)" userId="adbb6b3a-21dc-478e-a86f-ec66709cb0f7" providerId="ADAL" clId="{8EF49159-8545-4682-947A-6BEFAD00010E}" dt="2025-12-09T22:04:59.521" v="149" actId="47"/>
        <pc:sldMkLst>
          <pc:docMk/>
          <pc:sldMk cId="333262752" sldId="2147479295"/>
        </pc:sldMkLst>
        <pc:spChg chg="mod">
          <ac:chgData name="Rai,Saroj (DSHS)" userId="adbb6b3a-21dc-478e-a86f-ec66709cb0f7" providerId="ADAL" clId="{8EF49159-8545-4682-947A-6BEFAD00010E}" dt="2025-12-09T18:19:41.045" v="70" actId="20577"/>
          <ac:spMkLst>
            <pc:docMk/>
            <pc:sldMk cId="333262752" sldId="2147479295"/>
            <ac:spMk id="2" creationId="{2EBD28F4-BB6B-A2E3-354F-49B67CB66236}"/>
          </ac:spMkLst>
        </pc:spChg>
      </pc:sldChg>
      <pc:sldChg chg="add del">
        <pc:chgData name="Rai,Saroj (DSHS)" userId="adbb6b3a-21dc-478e-a86f-ec66709cb0f7" providerId="ADAL" clId="{8EF49159-8545-4682-947A-6BEFAD00010E}" dt="2025-12-09T18:35:15.962" v="118"/>
        <pc:sldMkLst>
          <pc:docMk/>
          <pc:sldMk cId="2168616898" sldId="2147479296"/>
        </pc:sldMkLst>
      </pc:sldChg>
      <pc:sldChg chg="del">
        <pc:chgData name="Rai,Saroj (DSHS)" userId="adbb6b3a-21dc-478e-a86f-ec66709cb0f7" providerId="ADAL" clId="{8EF49159-8545-4682-947A-6BEFAD00010E}" dt="2025-12-09T18:19:06.740" v="66" actId="47"/>
        <pc:sldMkLst>
          <pc:docMk/>
          <pc:sldMk cId="1201799077" sldId="2147479297"/>
        </pc:sldMkLst>
      </pc:sldChg>
      <pc:sldChg chg="modSp add del">
        <pc:chgData name="Rai,Saroj (DSHS)" userId="adbb6b3a-21dc-478e-a86f-ec66709cb0f7" providerId="ADAL" clId="{8EF49159-8545-4682-947A-6BEFAD00010E}" dt="2025-12-09T18:35:05.665" v="115"/>
        <pc:sldMkLst>
          <pc:docMk/>
          <pc:sldMk cId="295729625" sldId="2147479298"/>
        </pc:sldMkLst>
        <pc:spChg chg="mod">
          <ac:chgData name="Rai,Saroj (DSHS)" userId="adbb6b3a-21dc-478e-a86f-ec66709cb0f7" providerId="ADAL" clId="{8EF49159-8545-4682-947A-6BEFAD00010E}" dt="2025-12-09T18:35:03.529" v="113"/>
          <ac:spMkLst>
            <pc:docMk/>
            <pc:sldMk cId="295729625" sldId="2147479298"/>
            <ac:spMk id="2" creationId="{FFFC342B-6793-2513-8843-CBEF196CA5C8}"/>
          </ac:spMkLst>
        </pc:spChg>
      </pc:sldChg>
      <pc:sldChg chg="del">
        <pc:chgData name="Rai,Saroj (DSHS)" userId="adbb6b3a-21dc-478e-a86f-ec66709cb0f7" providerId="ADAL" clId="{8EF49159-8545-4682-947A-6BEFAD00010E}" dt="2025-12-09T18:40:36.037" v="143" actId="47"/>
        <pc:sldMkLst>
          <pc:docMk/>
          <pc:sldMk cId="798989545" sldId="2147479304"/>
        </pc:sldMkLst>
      </pc:sldChg>
      <pc:sldChg chg="modSp add del mod">
        <pc:chgData name="Rai,Saroj (DSHS)" userId="adbb6b3a-21dc-478e-a86f-ec66709cb0f7" providerId="ADAL" clId="{8EF49159-8545-4682-947A-6BEFAD00010E}" dt="2025-12-09T22:08:30.577" v="151" actId="20577"/>
        <pc:sldMkLst>
          <pc:docMk/>
          <pc:sldMk cId="2025996671" sldId="2147479305"/>
        </pc:sldMkLst>
        <pc:spChg chg="mod">
          <ac:chgData name="Rai,Saroj (DSHS)" userId="adbb6b3a-21dc-478e-a86f-ec66709cb0f7" providerId="ADAL" clId="{8EF49159-8545-4682-947A-6BEFAD00010E}" dt="2025-12-09T22:08:30.577" v="151" actId="20577"/>
          <ac:spMkLst>
            <pc:docMk/>
            <pc:sldMk cId="2025996671" sldId="2147479305"/>
            <ac:spMk id="10" creationId="{E1E10F8F-995C-C915-B3AC-43FDC1D8BB2F}"/>
          </ac:spMkLst>
        </pc:spChg>
      </pc:sldChg>
      <pc:sldChg chg="add del">
        <pc:chgData name="Rai,Saroj (DSHS)" userId="adbb6b3a-21dc-478e-a86f-ec66709cb0f7" providerId="ADAL" clId="{8EF49159-8545-4682-947A-6BEFAD00010E}" dt="2025-12-09T18:35:26.458" v="121"/>
        <pc:sldMkLst>
          <pc:docMk/>
          <pc:sldMk cId="1810062281" sldId="2147479306"/>
        </pc:sldMkLst>
      </pc:sldChg>
      <pc:sldChg chg="add">
        <pc:chgData name="Rai,Saroj (DSHS)" userId="adbb6b3a-21dc-478e-a86f-ec66709cb0f7" providerId="ADAL" clId="{8EF49159-8545-4682-947A-6BEFAD00010E}" dt="2025-12-08T16:03:55.616" v="23" actId="2890"/>
        <pc:sldMkLst>
          <pc:docMk/>
          <pc:sldMk cId="1011959982" sldId="2147479307"/>
        </pc:sldMkLst>
      </pc:sldChg>
      <pc:sldChg chg="addSp delSp modSp add mod modClrScheme chgLayout">
        <pc:chgData name="Rai,Saroj (DSHS)" userId="adbb6b3a-21dc-478e-a86f-ec66709cb0f7" providerId="ADAL" clId="{8EF49159-8545-4682-947A-6BEFAD00010E}" dt="2025-12-09T18:38:49.848" v="138" actId="14100"/>
        <pc:sldMkLst>
          <pc:docMk/>
          <pc:sldMk cId="566033105" sldId="2147479308"/>
        </pc:sldMkLst>
        <pc:spChg chg="add del mod ord">
          <ac:chgData name="Rai,Saroj (DSHS)" userId="adbb6b3a-21dc-478e-a86f-ec66709cb0f7" providerId="ADAL" clId="{8EF49159-8545-4682-947A-6BEFAD00010E}" dt="2025-12-09T18:37:56.119" v="132" actId="478"/>
          <ac:spMkLst>
            <pc:docMk/>
            <pc:sldMk cId="566033105" sldId="2147479308"/>
            <ac:spMk id="2" creationId="{421943AC-4D8B-ACB1-0FDB-B2BC278F781D}"/>
          </ac:spMkLst>
        </pc:spChg>
        <pc:spChg chg="mod ord">
          <ac:chgData name="Rai,Saroj (DSHS)" userId="adbb6b3a-21dc-478e-a86f-ec66709cb0f7" providerId="ADAL" clId="{8EF49159-8545-4682-947A-6BEFAD00010E}" dt="2025-12-09T18:37:51.644" v="131" actId="700"/>
          <ac:spMkLst>
            <pc:docMk/>
            <pc:sldMk cId="566033105" sldId="2147479308"/>
            <ac:spMk id="4" creationId="{E4746C7D-3BEA-340C-9BD5-CC40E358D7C9}"/>
          </ac:spMkLst>
        </pc:spChg>
        <pc:picChg chg="mod">
          <ac:chgData name="Rai,Saroj (DSHS)" userId="adbb6b3a-21dc-478e-a86f-ec66709cb0f7" providerId="ADAL" clId="{8EF49159-8545-4682-947A-6BEFAD00010E}" dt="2025-12-09T18:38:49.848" v="138" actId="14100"/>
          <ac:picMkLst>
            <pc:docMk/>
            <pc:sldMk cId="566033105" sldId="2147479308"/>
            <ac:picMk id="3" creationId="{27D3D7D9-BC6B-110F-9CE8-385E3157A540}"/>
          </ac:picMkLst>
        </pc:picChg>
        <pc:picChg chg="mod">
          <ac:chgData name="Rai,Saroj (DSHS)" userId="adbb6b3a-21dc-478e-a86f-ec66709cb0f7" providerId="ADAL" clId="{8EF49159-8545-4682-947A-6BEFAD00010E}" dt="2025-12-09T18:38:40.816" v="136" actId="1076"/>
          <ac:picMkLst>
            <pc:docMk/>
            <pc:sldMk cId="566033105" sldId="2147479308"/>
            <ac:picMk id="7" creationId="{39C57B0E-5792-E2C7-DA69-4DD77327D3F8}"/>
          </ac:picMkLst>
        </pc:picChg>
      </pc:sldChg>
      <pc:sldChg chg="add del">
        <pc:chgData name="Rai,Saroj (DSHS)" userId="adbb6b3a-21dc-478e-a86f-ec66709cb0f7" providerId="ADAL" clId="{8EF49159-8545-4682-947A-6BEFAD00010E}" dt="2025-12-09T18:17:58.146" v="56"/>
        <pc:sldMkLst>
          <pc:docMk/>
          <pc:sldMk cId="1212342242" sldId="2147479309"/>
        </pc:sldMkLst>
      </pc:sldChg>
      <pc:sldChg chg="modSp add mod">
        <pc:chgData name="Rai,Saroj (DSHS)" userId="adbb6b3a-21dc-478e-a86f-ec66709cb0f7" providerId="ADAL" clId="{8EF49159-8545-4682-947A-6BEFAD00010E}" dt="2025-12-09T18:38:56.960" v="140" actId="1076"/>
        <pc:sldMkLst>
          <pc:docMk/>
          <pc:sldMk cId="3189870664" sldId="2147479309"/>
        </pc:sldMkLst>
        <pc:picChg chg="mod">
          <ac:chgData name="Rai,Saroj (DSHS)" userId="adbb6b3a-21dc-478e-a86f-ec66709cb0f7" providerId="ADAL" clId="{8EF49159-8545-4682-947A-6BEFAD00010E}" dt="2025-12-09T18:38:54.920" v="139" actId="1076"/>
          <ac:picMkLst>
            <pc:docMk/>
            <pc:sldMk cId="3189870664" sldId="2147479309"/>
            <ac:picMk id="4" creationId="{E048C248-5E06-8137-6613-F42A6BBF752F}"/>
          </ac:picMkLst>
        </pc:picChg>
        <pc:picChg chg="mod">
          <ac:chgData name="Rai,Saroj (DSHS)" userId="adbb6b3a-21dc-478e-a86f-ec66709cb0f7" providerId="ADAL" clId="{8EF49159-8545-4682-947A-6BEFAD00010E}" dt="2025-12-09T18:38:56.960" v="140" actId="1076"/>
          <ac:picMkLst>
            <pc:docMk/>
            <pc:sldMk cId="3189870664" sldId="2147479309"/>
            <ac:picMk id="6" creationId="{84D0BB02-0A91-6DCC-A235-1A95FF901A19}"/>
          </ac:picMkLst>
        </pc:picChg>
      </pc:sldChg>
      <pc:sldChg chg="add del">
        <pc:chgData name="Rai,Saroj (DSHS)" userId="adbb6b3a-21dc-478e-a86f-ec66709cb0f7" providerId="ADAL" clId="{8EF49159-8545-4682-947A-6BEFAD00010E}" dt="2025-12-09T18:18:09.761" v="59"/>
        <pc:sldMkLst>
          <pc:docMk/>
          <pc:sldMk cId="75631115" sldId="2147479310"/>
        </pc:sldMkLst>
      </pc:sldChg>
      <pc:sldChg chg="add">
        <pc:chgData name="Rai,Saroj (DSHS)" userId="adbb6b3a-21dc-478e-a86f-ec66709cb0f7" providerId="ADAL" clId="{8EF49159-8545-4682-947A-6BEFAD00010E}" dt="2025-12-09T18:18:09.797" v="60"/>
        <pc:sldMkLst>
          <pc:docMk/>
          <pc:sldMk cId="2401361971" sldId="2147479310"/>
        </pc:sldMkLst>
      </pc:sldChg>
      <pc:sldChg chg="add">
        <pc:chgData name="Rai,Saroj (DSHS)" userId="adbb6b3a-21dc-478e-a86f-ec66709cb0f7" providerId="ADAL" clId="{8EF49159-8545-4682-947A-6BEFAD00010E}" dt="2025-12-09T18:18:21.947" v="63"/>
        <pc:sldMkLst>
          <pc:docMk/>
          <pc:sldMk cId="2422122709" sldId="2147479311"/>
        </pc:sldMkLst>
      </pc:sldChg>
      <pc:sldChg chg="add del">
        <pc:chgData name="Rai,Saroj (DSHS)" userId="adbb6b3a-21dc-478e-a86f-ec66709cb0f7" providerId="ADAL" clId="{8EF49159-8545-4682-947A-6BEFAD00010E}" dt="2025-12-09T18:18:21.910" v="62"/>
        <pc:sldMkLst>
          <pc:docMk/>
          <pc:sldMk cId="2645784140" sldId="2147479311"/>
        </pc:sldMkLst>
      </pc:sldChg>
      <pc:sldChg chg="add del">
        <pc:chgData name="Rai,Saroj (DSHS)" userId="adbb6b3a-21dc-478e-a86f-ec66709cb0f7" providerId="ADAL" clId="{8EF49159-8545-4682-947A-6BEFAD00010E}" dt="2025-12-09T18:25:34.882" v="74"/>
        <pc:sldMkLst>
          <pc:docMk/>
          <pc:sldMk cId="2237658671" sldId="2147479312"/>
        </pc:sldMkLst>
      </pc:sldChg>
      <pc:sldChg chg="add">
        <pc:chgData name="Rai,Saroj (DSHS)" userId="adbb6b3a-21dc-478e-a86f-ec66709cb0f7" providerId="ADAL" clId="{8EF49159-8545-4682-947A-6BEFAD00010E}" dt="2025-12-09T18:25:34.918" v="75"/>
        <pc:sldMkLst>
          <pc:docMk/>
          <pc:sldMk cId="4072439080" sldId="2147479312"/>
        </pc:sldMkLst>
      </pc:sldChg>
      <pc:sldChg chg="add">
        <pc:chgData name="Rai,Saroj (DSHS)" userId="adbb6b3a-21dc-478e-a86f-ec66709cb0f7" providerId="ADAL" clId="{8EF49159-8545-4682-947A-6BEFAD00010E}" dt="2025-12-09T18:32:36.986" v="78"/>
        <pc:sldMkLst>
          <pc:docMk/>
          <pc:sldMk cId="1323471165" sldId="2147479313"/>
        </pc:sldMkLst>
      </pc:sldChg>
      <pc:sldChg chg="add del">
        <pc:chgData name="Rai,Saroj (DSHS)" userId="adbb6b3a-21dc-478e-a86f-ec66709cb0f7" providerId="ADAL" clId="{8EF49159-8545-4682-947A-6BEFAD00010E}" dt="2025-12-09T18:32:36.948" v="77"/>
        <pc:sldMkLst>
          <pc:docMk/>
          <pc:sldMk cId="1648742389" sldId="2147479313"/>
        </pc:sldMkLst>
      </pc:sldChg>
      <pc:sldChg chg="add del">
        <pc:chgData name="Rai,Saroj (DSHS)" userId="adbb6b3a-21dc-478e-a86f-ec66709cb0f7" providerId="ADAL" clId="{8EF49159-8545-4682-947A-6BEFAD00010E}" dt="2025-12-09T18:32:46.747" v="80"/>
        <pc:sldMkLst>
          <pc:docMk/>
          <pc:sldMk cId="2001411759" sldId="2147479314"/>
        </pc:sldMkLst>
      </pc:sldChg>
      <pc:sldChg chg="add">
        <pc:chgData name="Rai,Saroj (DSHS)" userId="adbb6b3a-21dc-478e-a86f-ec66709cb0f7" providerId="ADAL" clId="{8EF49159-8545-4682-947A-6BEFAD00010E}" dt="2025-12-09T18:32:46.782" v="81"/>
        <pc:sldMkLst>
          <pc:docMk/>
          <pc:sldMk cId="3288312093" sldId="2147479314"/>
        </pc:sldMkLst>
      </pc:sldChg>
      <pc:sldChg chg="add">
        <pc:chgData name="Rai,Saroj (DSHS)" userId="adbb6b3a-21dc-478e-a86f-ec66709cb0f7" providerId="ADAL" clId="{8EF49159-8545-4682-947A-6BEFAD00010E}" dt="2025-12-09T18:32:58.770" v="84"/>
        <pc:sldMkLst>
          <pc:docMk/>
          <pc:sldMk cId="192594080" sldId="2147479315"/>
        </pc:sldMkLst>
      </pc:sldChg>
      <pc:sldChg chg="add del">
        <pc:chgData name="Rai,Saroj (DSHS)" userId="adbb6b3a-21dc-478e-a86f-ec66709cb0f7" providerId="ADAL" clId="{8EF49159-8545-4682-947A-6BEFAD00010E}" dt="2025-12-09T18:32:58.734" v="83"/>
        <pc:sldMkLst>
          <pc:docMk/>
          <pc:sldMk cId="4085879457" sldId="2147479315"/>
        </pc:sldMkLst>
      </pc:sldChg>
      <pc:sldChg chg="add">
        <pc:chgData name="Rai,Saroj (DSHS)" userId="adbb6b3a-21dc-478e-a86f-ec66709cb0f7" providerId="ADAL" clId="{8EF49159-8545-4682-947A-6BEFAD00010E}" dt="2025-12-09T18:36:25.515" v="130"/>
        <pc:sldMkLst>
          <pc:docMk/>
          <pc:sldMk cId="2443507527" sldId="2147479316"/>
        </pc:sldMkLst>
      </pc:sldChg>
      <pc:sldChg chg="add del">
        <pc:chgData name="Rai,Saroj (DSHS)" userId="adbb6b3a-21dc-478e-a86f-ec66709cb0f7" providerId="ADAL" clId="{8EF49159-8545-4682-947A-6BEFAD00010E}" dt="2025-12-09T18:36:25.482" v="129"/>
        <pc:sldMkLst>
          <pc:docMk/>
          <pc:sldMk cId="2520109244" sldId="2147479316"/>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DSHSHQHC04.dshs.txnet.state.tx.us\DCPS%20share\vsg\Data%20Analysis%20Team\Quick%20Turnaround%20Requests\20251117%20TACCHO%20Slide%20Updates%20w%20October%20Data\TVFC_Impact_Data_Slide_LineGraphs%20for%20pertussis%20Nov%20run.xlsx" TargetMode="External"/><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4"/>
          <c:order val="4"/>
          <c:tx>
            <c:strRef>
              <c:f>'Nirsevimab (Seasonal Bar)'!$F$14</c:f>
              <c:strCache>
                <c:ptCount val="1"/>
                <c:pt idx="0">
                  <c:v>2023-2024</c:v>
                </c:pt>
              </c:strCache>
            </c:strRef>
          </c:tx>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c:spPr>
          <c:invertIfNegative val="0"/>
          <c:dLbls>
            <c:numFmt formatCode="#,##0" sourceLinked="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'Nirsevimab (Seasonal Bar)'!$G$9:$L$9</c:f>
              <c:strCache>
                <c:ptCount val="6"/>
                <c:pt idx="0">
                  <c:v>Oct</c:v>
                </c:pt>
                <c:pt idx="1">
                  <c:v>Nov</c:v>
                </c:pt>
                <c:pt idx="2">
                  <c:v>Dec</c:v>
                </c:pt>
                <c:pt idx="3">
                  <c:v>Jan</c:v>
                </c:pt>
                <c:pt idx="4">
                  <c:v>Feb</c:v>
                </c:pt>
                <c:pt idx="5">
                  <c:v>Mar</c:v>
                </c:pt>
              </c:strCache>
            </c:strRef>
          </c:cat>
          <c:val>
            <c:numRef>
              <c:f>'Nirsevimab (Seasonal Bar)'!$G$14:$L$14</c:f>
              <c:numCache>
                <c:formatCode>General</c:formatCode>
                <c:ptCount val="6"/>
                <c:pt idx="0">
                  <c:v>5352</c:v>
                </c:pt>
                <c:pt idx="1">
                  <c:v>8469</c:v>
                </c:pt>
                <c:pt idx="2">
                  <c:v>8567</c:v>
                </c:pt>
                <c:pt idx="3">
                  <c:v>10138</c:v>
                </c:pt>
                <c:pt idx="4">
                  <c:v>7943</c:v>
                </c:pt>
                <c:pt idx="5">
                  <c:v>4945</c:v>
                </c:pt>
              </c:numCache>
            </c:numRef>
          </c:val>
          <c:extLst>
            <c:ext xmlns:c16="http://schemas.microsoft.com/office/drawing/2014/chart" uri="{C3380CC4-5D6E-409C-BE32-E72D297353CC}">
              <c16:uniqueId val="{00000000-7035-4D56-98DB-6DB679DEB955}"/>
            </c:ext>
          </c:extLst>
        </c:ser>
        <c:ser>
          <c:idx val="5"/>
          <c:order val="5"/>
          <c:tx>
            <c:strRef>
              <c:f>'Nirsevimab (Seasonal Bar)'!$F$15</c:f>
              <c:strCache>
                <c:ptCount val="1"/>
                <c:pt idx="0">
                  <c:v>2024-2025</c:v>
                </c:pt>
              </c:strCache>
            </c:strRef>
          </c:tx>
          <c:spPr>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c:spPr>
          <c:invertIfNegative val="0"/>
          <c:dLbls>
            <c:numFmt formatCode="#,##0" sourceLinked="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'Nirsevimab (Seasonal Bar)'!$G$9:$L$9</c:f>
              <c:strCache>
                <c:ptCount val="6"/>
                <c:pt idx="0">
                  <c:v>Oct</c:v>
                </c:pt>
                <c:pt idx="1">
                  <c:v>Nov</c:v>
                </c:pt>
                <c:pt idx="2">
                  <c:v>Dec</c:v>
                </c:pt>
                <c:pt idx="3">
                  <c:v>Jan</c:v>
                </c:pt>
                <c:pt idx="4">
                  <c:v>Feb</c:v>
                </c:pt>
                <c:pt idx="5">
                  <c:v>Mar</c:v>
                </c:pt>
              </c:strCache>
            </c:strRef>
          </c:cat>
          <c:val>
            <c:numRef>
              <c:f>'Nirsevimab (Seasonal Bar)'!$G$15:$L$15</c:f>
              <c:numCache>
                <c:formatCode>General</c:formatCode>
                <c:ptCount val="6"/>
                <c:pt idx="0">
                  <c:v>22307</c:v>
                </c:pt>
                <c:pt idx="1">
                  <c:v>19943</c:v>
                </c:pt>
                <c:pt idx="2">
                  <c:v>16800</c:v>
                </c:pt>
                <c:pt idx="3">
                  <c:v>13222</c:v>
                </c:pt>
                <c:pt idx="4">
                  <c:v>9717</c:v>
                </c:pt>
                <c:pt idx="5">
                  <c:v>7457</c:v>
                </c:pt>
              </c:numCache>
            </c:numRef>
          </c:val>
          <c:extLst>
            <c:ext xmlns:c16="http://schemas.microsoft.com/office/drawing/2014/chart" uri="{C3380CC4-5D6E-409C-BE32-E72D297353CC}">
              <c16:uniqueId val="{00000001-7035-4D56-98DB-6DB679DEB955}"/>
            </c:ext>
          </c:extLst>
        </c:ser>
        <c:ser>
          <c:idx val="6"/>
          <c:order val="6"/>
          <c:tx>
            <c:strRef>
              <c:f>'Nirsevimab (Seasonal Bar)'!$F$16</c:f>
              <c:strCache>
                <c:ptCount val="1"/>
                <c:pt idx="0">
                  <c:v>2025-2026</c:v>
                </c:pt>
              </c:strCache>
            </c:strRef>
          </c:tx>
          <c:spPr>
            <a:solidFill>
              <a:srgbClr val="FFC000"/>
            </a:solidFill>
            <a:ln>
              <a:noFill/>
            </a:ln>
            <a:effectLst/>
          </c:spPr>
          <c:invertIfNegative val="0"/>
          <c:dLbls>
            <c:dLbl>
              <c:idx val="0"/>
              <c:layout>
                <c:manualLayout>
                  <c:x val="0"/>
                  <c:y val="8.7559274871315314E-3"/>
                </c:manualLayout>
              </c:layout>
              <c:tx>
                <c:rich>
                  <a:bodyPr/>
                  <a:lstStyle/>
                  <a:p>
                    <a:r>
                      <a:rPr lang="en-US"/>
                      <a:t>28,360</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F0D8-471D-97B5-2BBB3023F305}"/>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'Nirsevimab (Seasonal Bar)'!$G$9:$L$9</c:f>
              <c:strCache>
                <c:ptCount val="6"/>
                <c:pt idx="0">
                  <c:v>Oct</c:v>
                </c:pt>
                <c:pt idx="1">
                  <c:v>Nov</c:v>
                </c:pt>
                <c:pt idx="2">
                  <c:v>Dec</c:v>
                </c:pt>
                <c:pt idx="3">
                  <c:v>Jan</c:v>
                </c:pt>
                <c:pt idx="4">
                  <c:v>Feb</c:v>
                </c:pt>
                <c:pt idx="5">
                  <c:v>Mar</c:v>
                </c:pt>
              </c:strCache>
            </c:strRef>
          </c:cat>
          <c:val>
            <c:numRef>
              <c:f>'Nirsevimab (Seasonal Bar)'!$G$16:$L$16</c:f>
              <c:numCache>
                <c:formatCode>General</c:formatCode>
                <c:ptCount val="6"/>
                <c:pt idx="0">
                  <c:v>28360</c:v>
                </c:pt>
              </c:numCache>
            </c:numRef>
          </c:val>
          <c:extLst>
            <c:ext xmlns:c16="http://schemas.microsoft.com/office/drawing/2014/chart" uri="{C3380CC4-5D6E-409C-BE32-E72D297353CC}">
              <c16:uniqueId val="{00000000-B4BF-4F79-9C59-5BCAAE08DD04}"/>
            </c:ext>
          </c:extLst>
        </c:ser>
        <c:dLbls>
          <c:dLblPos val="outEnd"/>
          <c:showLegendKey val="0"/>
          <c:showVal val="1"/>
          <c:showCatName val="0"/>
          <c:showSerName val="0"/>
          <c:showPercent val="0"/>
          <c:showBubbleSize val="0"/>
        </c:dLbls>
        <c:gapWidth val="100"/>
        <c:overlap val="-24"/>
        <c:axId val="1667741871"/>
        <c:axId val="1561893823"/>
        <c:extLst>
          <c:ext xmlns:c15="http://schemas.microsoft.com/office/drawing/2012/chart" uri="{02D57815-91ED-43cb-92C2-25804820EDAC}">
            <c15:filteredBarSeries>
              <c15:ser>
                <c:idx val="0"/>
                <c:order val="0"/>
                <c:tx>
                  <c:strRef>
                    <c:extLst>
                      <c:ext uri="{02D57815-91ED-43cb-92C2-25804820EDAC}">
                        <c15:formulaRef>
                          <c15:sqref>'Nirsevimab (Seasonal Bar)'!$F$10</c15:sqref>
                        </c15:formulaRef>
                      </c:ext>
                    </c:extLst>
                    <c:strCache>
                      <c:ptCount val="1"/>
                      <c:pt idx="0">
                        <c:v>2019-2020</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uri="{CE6537A1-D6FC-4f65-9D91-7224C49458BB}">
                      <c15:showLeaderLines val="1"/>
                      <c15:leaderLines>
                        <c:spPr>
                          <a:ln w="9525">
                            <a:solidFill>
                              <a:schemeClr val="tx2">
                                <a:lumMod val="35000"/>
                                <a:lumOff val="65000"/>
                              </a:schemeClr>
                            </a:solidFill>
                          </a:ln>
                          <a:effectLst/>
                        </c:spPr>
                      </c15:leaderLines>
                    </c:ext>
                  </c:extLst>
                </c:dLbls>
                <c:cat>
                  <c:strRef>
                    <c:extLst>
                      <c:ext uri="{02D57815-91ED-43cb-92C2-25804820EDAC}">
                        <c15:formulaRef>
                          <c15:sqref>'Nirsevimab (Seasonal Bar)'!$G$9:$L$9</c15:sqref>
                        </c15:formulaRef>
                      </c:ext>
                    </c:extLst>
                    <c:strCache>
                      <c:ptCount val="6"/>
                      <c:pt idx="0">
                        <c:v>Oct</c:v>
                      </c:pt>
                      <c:pt idx="1">
                        <c:v>Nov</c:v>
                      </c:pt>
                      <c:pt idx="2">
                        <c:v>Dec</c:v>
                      </c:pt>
                      <c:pt idx="3">
                        <c:v>Jan</c:v>
                      </c:pt>
                      <c:pt idx="4">
                        <c:v>Feb</c:v>
                      </c:pt>
                      <c:pt idx="5">
                        <c:v>Mar</c:v>
                      </c:pt>
                    </c:strCache>
                  </c:strRef>
                </c:cat>
                <c:val>
                  <c:numRef>
                    <c:extLst>
                      <c:ext uri="{02D57815-91ED-43cb-92C2-25804820EDAC}">
                        <c15:formulaRef>
                          <c15:sqref>'Nirsevimab (Seasonal Bar)'!$G$10:$L$10</c15:sqref>
                        </c15:formulaRef>
                      </c:ext>
                    </c:extLst>
                    <c:numCache>
                      <c:formatCode>General</c:formatCode>
                      <c:ptCount val="6"/>
                    </c:numCache>
                  </c:numRef>
                </c:val>
                <c:extLst>
                  <c:ext xmlns:c16="http://schemas.microsoft.com/office/drawing/2014/chart" uri="{C3380CC4-5D6E-409C-BE32-E72D297353CC}">
                    <c16:uniqueId val="{00000002-7035-4D56-98DB-6DB679DEB955}"/>
                  </c:ext>
                </c:extLst>
              </c15:ser>
            </c15:filteredBarSeries>
            <c15:filteredBarSeries>
              <c15:ser>
                <c:idx val="1"/>
                <c:order val="1"/>
                <c:tx>
                  <c:strRef>
                    <c:extLst xmlns:c15="http://schemas.microsoft.com/office/drawing/2012/chart">
                      <c:ext xmlns:c15="http://schemas.microsoft.com/office/drawing/2012/chart" uri="{02D57815-91ED-43cb-92C2-25804820EDAC}">
                        <c15:formulaRef>
                          <c15:sqref>'Nirsevimab (Seasonal Bar)'!$F$11</c15:sqref>
                        </c15:formulaRef>
                      </c:ext>
                    </c:extLst>
                    <c:strCache>
                      <c:ptCount val="1"/>
                      <c:pt idx="0">
                        <c:v>2020-2021</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extLst xmlns:c15="http://schemas.microsoft.com/office/drawing/2012/chart">
                      <c:ext xmlns:c15="http://schemas.microsoft.com/office/drawing/2012/chart" uri="{02D57815-91ED-43cb-92C2-25804820EDAC}">
                        <c15:formulaRef>
                          <c15:sqref>'Nirsevimab (Seasonal Bar)'!$G$9:$L$9</c15:sqref>
                        </c15:formulaRef>
                      </c:ext>
                    </c:extLst>
                    <c:strCache>
                      <c:ptCount val="6"/>
                      <c:pt idx="0">
                        <c:v>Oct</c:v>
                      </c:pt>
                      <c:pt idx="1">
                        <c:v>Nov</c:v>
                      </c:pt>
                      <c:pt idx="2">
                        <c:v>Dec</c:v>
                      </c:pt>
                      <c:pt idx="3">
                        <c:v>Jan</c:v>
                      </c:pt>
                      <c:pt idx="4">
                        <c:v>Feb</c:v>
                      </c:pt>
                      <c:pt idx="5">
                        <c:v>Mar</c:v>
                      </c:pt>
                    </c:strCache>
                  </c:strRef>
                </c:cat>
                <c:val>
                  <c:numRef>
                    <c:extLst xmlns:c15="http://schemas.microsoft.com/office/drawing/2012/chart">
                      <c:ext xmlns:c15="http://schemas.microsoft.com/office/drawing/2012/chart" uri="{02D57815-91ED-43cb-92C2-25804820EDAC}">
                        <c15:formulaRef>
                          <c15:sqref>'Nirsevimab (Seasonal Bar)'!$G$11:$L$11</c15:sqref>
                        </c15:formulaRef>
                      </c:ext>
                    </c:extLst>
                    <c:numCache>
                      <c:formatCode>General</c:formatCode>
                      <c:ptCount val="6"/>
                    </c:numCache>
                  </c:numRef>
                </c:val>
                <c:extLst xmlns:c15="http://schemas.microsoft.com/office/drawing/2012/chart">
                  <c:ext xmlns:c16="http://schemas.microsoft.com/office/drawing/2014/chart" uri="{C3380CC4-5D6E-409C-BE32-E72D297353CC}">
                    <c16:uniqueId val="{00000003-7035-4D56-98DB-6DB679DEB955}"/>
                  </c:ext>
                </c:extLst>
              </c15:ser>
            </c15:filteredBarSeries>
            <c15:filteredBarSeries>
              <c15:ser>
                <c:idx val="2"/>
                <c:order val="2"/>
                <c:tx>
                  <c:strRef>
                    <c:extLst xmlns:c15="http://schemas.microsoft.com/office/drawing/2012/chart">
                      <c:ext xmlns:c15="http://schemas.microsoft.com/office/drawing/2012/chart" uri="{02D57815-91ED-43cb-92C2-25804820EDAC}">
                        <c15:formulaRef>
                          <c15:sqref>'Nirsevimab (Seasonal Bar)'!$F$12</c15:sqref>
                        </c15:formulaRef>
                      </c:ext>
                    </c:extLst>
                    <c:strCache>
                      <c:ptCount val="1"/>
                      <c:pt idx="0">
                        <c:v>2021-2022</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extLst xmlns:c15="http://schemas.microsoft.com/office/drawing/2012/chart">
                      <c:ext xmlns:c15="http://schemas.microsoft.com/office/drawing/2012/chart" uri="{02D57815-91ED-43cb-92C2-25804820EDAC}">
                        <c15:formulaRef>
                          <c15:sqref>'Nirsevimab (Seasonal Bar)'!$G$9:$L$9</c15:sqref>
                        </c15:formulaRef>
                      </c:ext>
                    </c:extLst>
                    <c:strCache>
                      <c:ptCount val="6"/>
                      <c:pt idx="0">
                        <c:v>Oct</c:v>
                      </c:pt>
                      <c:pt idx="1">
                        <c:v>Nov</c:v>
                      </c:pt>
                      <c:pt idx="2">
                        <c:v>Dec</c:v>
                      </c:pt>
                      <c:pt idx="3">
                        <c:v>Jan</c:v>
                      </c:pt>
                      <c:pt idx="4">
                        <c:v>Feb</c:v>
                      </c:pt>
                      <c:pt idx="5">
                        <c:v>Mar</c:v>
                      </c:pt>
                    </c:strCache>
                  </c:strRef>
                </c:cat>
                <c:val>
                  <c:numRef>
                    <c:extLst xmlns:c15="http://schemas.microsoft.com/office/drawing/2012/chart">
                      <c:ext xmlns:c15="http://schemas.microsoft.com/office/drawing/2012/chart" uri="{02D57815-91ED-43cb-92C2-25804820EDAC}">
                        <c15:formulaRef>
                          <c15:sqref>'Nirsevimab (Seasonal Bar)'!$G$12:$L$12</c15:sqref>
                        </c15:formulaRef>
                      </c:ext>
                    </c:extLst>
                    <c:numCache>
                      <c:formatCode>General</c:formatCode>
                      <c:ptCount val="6"/>
                    </c:numCache>
                  </c:numRef>
                </c:val>
                <c:extLst xmlns:c15="http://schemas.microsoft.com/office/drawing/2012/chart">
                  <c:ext xmlns:c16="http://schemas.microsoft.com/office/drawing/2014/chart" uri="{C3380CC4-5D6E-409C-BE32-E72D297353CC}">
                    <c16:uniqueId val="{00000004-7035-4D56-98DB-6DB679DEB955}"/>
                  </c:ext>
                </c:extLst>
              </c15:ser>
            </c15:filteredBarSeries>
            <c15:filteredBarSeries>
              <c15:ser>
                <c:idx val="3"/>
                <c:order val="3"/>
                <c:tx>
                  <c:strRef>
                    <c:extLst xmlns:c15="http://schemas.microsoft.com/office/drawing/2012/chart">
                      <c:ext xmlns:c15="http://schemas.microsoft.com/office/drawing/2012/chart" uri="{02D57815-91ED-43cb-92C2-25804820EDAC}">
                        <c15:formulaRef>
                          <c15:sqref>'Nirsevimab (Seasonal Bar)'!$F$13</c15:sqref>
                        </c15:formulaRef>
                      </c:ext>
                    </c:extLst>
                    <c:strCache>
                      <c:ptCount val="1"/>
                      <c:pt idx="0">
                        <c:v>2022-2023</c:v>
                      </c:pt>
                    </c:strCache>
                  </c:strRef>
                </c:tx>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extLst xmlns:c15="http://schemas.microsoft.com/office/drawing/2012/chart">
                      <c:ext xmlns:c15="http://schemas.microsoft.com/office/drawing/2012/chart" uri="{02D57815-91ED-43cb-92C2-25804820EDAC}">
                        <c15:formulaRef>
                          <c15:sqref>'Nirsevimab (Seasonal Bar)'!$G$9:$L$9</c15:sqref>
                        </c15:formulaRef>
                      </c:ext>
                    </c:extLst>
                    <c:strCache>
                      <c:ptCount val="6"/>
                      <c:pt idx="0">
                        <c:v>Oct</c:v>
                      </c:pt>
                      <c:pt idx="1">
                        <c:v>Nov</c:v>
                      </c:pt>
                      <c:pt idx="2">
                        <c:v>Dec</c:v>
                      </c:pt>
                      <c:pt idx="3">
                        <c:v>Jan</c:v>
                      </c:pt>
                      <c:pt idx="4">
                        <c:v>Feb</c:v>
                      </c:pt>
                      <c:pt idx="5">
                        <c:v>Mar</c:v>
                      </c:pt>
                    </c:strCache>
                  </c:strRef>
                </c:cat>
                <c:val>
                  <c:numRef>
                    <c:extLst xmlns:c15="http://schemas.microsoft.com/office/drawing/2012/chart">
                      <c:ext xmlns:c15="http://schemas.microsoft.com/office/drawing/2012/chart" uri="{02D57815-91ED-43cb-92C2-25804820EDAC}">
                        <c15:formulaRef>
                          <c15:sqref>'Nirsevimab (Seasonal Bar)'!$G$13:$L$13</c15:sqref>
                        </c15:formulaRef>
                      </c:ext>
                    </c:extLst>
                    <c:numCache>
                      <c:formatCode>General</c:formatCode>
                      <c:ptCount val="6"/>
                    </c:numCache>
                  </c:numRef>
                </c:val>
                <c:extLst xmlns:c15="http://schemas.microsoft.com/office/drawing/2012/chart">
                  <c:ext xmlns:c16="http://schemas.microsoft.com/office/drawing/2014/chart" uri="{C3380CC4-5D6E-409C-BE32-E72D297353CC}">
                    <c16:uniqueId val="{00000005-7035-4D56-98DB-6DB679DEB955}"/>
                  </c:ext>
                </c:extLst>
              </c15:ser>
            </c15:filteredBarSeries>
          </c:ext>
        </c:extLst>
      </c:barChart>
      <c:catAx>
        <c:axId val="1667741871"/>
        <c:scaling>
          <c:orientation val="minMax"/>
        </c:scaling>
        <c:delete val="0"/>
        <c:axPos val="b"/>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1561893823"/>
        <c:crosses val="autoZero"/>
        <c:auto val="1"/>
        <c:lblAlgn val="ctr"/>
        <c:lblOffset val="100"/>
        <c:noMultiLvlLbl val="0"/>
      </c:catAx>
      <c:valAx>
        <c:axId val="1561893823"/>
        <c:scaling>
          <c:orientation val="minMax"/>
        </c:scaling>
        <c:delete val="0"/>
        <c:axPos val="l"/>
        <c:majorGridlines>
          <c:spPr>
            <a:ln w="9525" cap="flat" cmpd="sng" algn="ctr">
              <a:solidFill>
                <a:schemeClr val="tx2">
                  <a:lumMod val="15000"/>
                  <a:lumOff val="85000"/>
                </a:schemeClr>
              </a:solidFill>
              <a:round/>
            </a:ln>
            <a:effectLst/>
          </c:spPr>
        </c:majorGridlines>
        <c:title>
          <c:tx>
            <c:rich>
              <a:bodyPr rot="-5400000" spcFirstLastPara="1" vertOverflow="ellipsis" vert="horz" wrap="square" anchor="ctr" anchorCtr="1"/>
              <a:lstStyle/>
              <a:p>
                <a:pPr>
                  <a:defRPr sz="1197" b="1" i="0" u="none" strike="noStrike" kern="1200" baseline="0">
                    <a:solidFill>
                      <a:schemeClr val="tx1"/>
                    </a:solidFill>
                    <a:latin typeface="+mn-lt"/>
                    <a:ea typeface="+mn-ea"/>
                    <a:cs typeface="+mn-cs"/>
                  </a:defRPr>
                </a:pPr>
                <a:r>
                  <a:rPr lang="en-US"/>
                  <a:t>Doses Administered</a:t>
                </a:r>
              </a:p>
            </c:rich>
          </c:tx>
          <c:overlay val="0"/>
          <c:spPr>
            <a:noFill/>
            <a:ln>
              <a:noFill/>
            </a:ln>
            <a:effectLst/>
          </c:spPr>
          <c:txPr>
            <a:bodyPr rot="-54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1667741871"/>
        <c:crosses val="autoZero"/>
        <c:crossBetween val="between"/>
      </c:valAx>
      <c:spPr>
        <a:noFill/>
        <a:ln>
          <a:solidFill>
            <a:schemeClr val="tx1"/>
          </a:solid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solidFill>
        <a:schemeClr val="tx1"/>
      </a:solidFill>
    </a:ln>
    <a:effectLst/>
  </c:spPr>
  <c:txPr>
    <a:bodyPr/>
    <a:lstStyle/>
    <a:p>
      <a:pPr>
        <a:defRPr>
          <a:solidFill>
            <a:schemeClr val="tx1"/>
          </a:solidFill>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baseline="0">
                <a:solidFill>
                  <a:schemeClr val="tx2"/>
                </a:solidFill>
                <a:latin typeface="+mn-lt"/>
                <a:ea typeface="+mn-ea"/>
                <a:cs typeface="+mn-cs"/>
              </a:defRPr>
            </a:pPr>
            <a:r>
              <a:rPr lang="en-US" sz="1400"/>
              <a:t>Reported NEDSS Pertussis Cases, </a:t>
            </a:r>
            <a:r>
              <a:rPr lang="en-US" sz="1400">
                <a:solidFill>
                  <a:srgbClr val="FF0000"/>
                </a:solidFill>
              </a:rPr>
              <a:t>Texas</a:t>
            </a:r>
            <a:r>
              <a:rPr lang="en-US" sz="1400"/>
              <a:t>: 1990-2024</a:t>
            </a:r>
          </a:p>
        </c:rich>
      </c:tx>
      <c:overlay val="0"/>
      <c:spPr>
        <a:noFill/>
        <a:ln>
          <a:noFill/>
        </a:ln>
        <a:effectLst/>
      </c:spPr>
      <c:txPr>
        <a:bodyPr rot="0" spcFirstLastPara="1" vertOverflow="ellipsis" vert="horz" wrap="square" anchor="ctr" anchorCtr="1"/>
        <a:lstStyle/>
        <a:p>
          <a:pPr>
            <a:defRPr sz="1400" b="1" i="0" u="none" strike="noStrike" kern="1200" baseline="0">
              <a:solidFill>
                <a:schemeClr val="tx2"/>
              </a:solidFill>
              <a:latin typeface="+mn-lt"/>
              <a:ea typeface="+mn-ea"/>
              <a:cs typeface="+mn-cs"/>
            </a:defRPr>
          </a:pPr>
          <a:endParaRPr lang="en-US"/>
        </a:p>
      </c:txPr>
    </c:title>
    <c:autoTitleDeleted val="0"/>
    <c:plotArea>
      <c:layout/>
      <c:lineChart>
        <c:grouping val="standard"/>
        <c:varyColors val="0"/>
        <c:ser>
          <c:idx val="0"/>
          <c:order val="0"/>
          <c:spPr>
            <a:ln w="31750" cap="rnd">
              <a:solidFill>
                <a:schemeClr val="accent1"/>
              </a:solidFill>
              <a:round/>
            </a:ln>
            <a:effectLst/>
          </c:spPr>
          <c:marker>
            <c:symbol val="none"/>
          </c:marker>
          <c:dLbls>
            <c:delete val="1"/>
          </c:dLbls>
          <c:cat>
            <c:strRef>
              <c:f>'Case Counts'!$A$2:$A$37</c:f>
              <c:strCache>
                <c:ptCount val="35"/>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strCache>
            </c:strRef>
          </c:cat>
          <c:val>
            <c:numRef>
              <c:f>'Case Counts'!$B$2:$B$37</c:f>
              <c:numCache>
                <c:formatCode>#,##0</c:formatCode>
                <c:ptCount val="36"/>
                <c:pt idx="0">
                  <c:v>158</c:v>
                </c:pt>
                <c:pt idx="1">
                  <c:v>143</c:v>
                </c:pt>
                <c:pt idx="2">
                  <c:v>161</c:v>
                </c:pt>
                <c:pt idx="3">
                  <c:v>121</c:v>
                </c:pt>
                <c:pt idx="4">
                  <c:v>160</c:v>
                </c:pt>
                <c:pt idx="5">
                  <c:v>217</c:v>
                </c:pt>
                <c:pt idx="6">
                  <c:v>151</c:v>
                </c:pt>
                <c:pt idx="7">
                  <c:v>233</c:v>
                </c:pt>
                <c:pt idx="8">
                  <c:v>287</c:v>
                </c:pt>
                <c:pt idx="9">
                  <c:v>152</c:v>
                </c:pt>
                <c:pt idx="10">
                  <c:v>327</c:v>
                </c:pt>
                <c:pt idx="11">
                  <c:v>615</c:v>
                </c:pt>
                <c:pt idx="12">
                  <c:v>1240</c:v>
                </c:pt>
                <c:pt idx="13">
                  <c:v>670</c:v>
                </c:pt>
                <c:pt idx="14">
                  <c:v>1184</c:v>
                </c:pt>
                <c:pt idx="15">
                  <c:v>2224</c:v>
                </c:pt>
                <c:pt idx="16">
                  <c:v>954</c:v>
                </c:pt>
                <c:pt idx="17">
                  <c:v>1051</c:v>
                </c:pt>
                <c:pt idx="18">
                  <c:v>2046</c:v>
                </c:pt>
                <c:pt idx="19">
                  <c:v>3358</c:v>
                </c:pt>
                <c:pt idx="20">
                  <c:v>2848</c:v>
                </c:pt>
                <c:pt idx="21">
                  <c:v>961</c:v>
                </c:pt>
                <c:pt idx="22">
                  <c:v>2218</c:v>
                </c:pt>
                <c:pt idx="23">
                  <c:v>3985</c:v>
                </c:pt>
                <c:pt idx="24">
                  <c:v>2576</c:v>
                </c:pt>
                <c:pt idx="25">
                  <c:v>1504</c:v>
                </c:pt>
                <c:pt idx="26">
                  <c:v>1286</c:v>
                </c:pt>
                <c:pt idx="27">
                  <c:v>340</c:v>
                </c:pt>
                <c:pt idx="28">
                  <c:v>1168</c:v>
                </c:pt>
                <c:pt idx="29">
                  <c:v>1320</c:v>
                </c:pt>
                <c:pt idx="30">
                  <c:v>343</c:v>
                </c:pt>
                <c:pt idx="31">
                  <c:v>201</c:v>
                </c:pt>
                <c:pt idx="32">
                  <c:v>193</c:v>
                </c:pt>
                <c:pt idx="33">
                  <c:v>340</c:v>
                </c:pt>
                <c:pt idx="34">
                  <c:v>1907</c:v>
                </c:pt>
              </c:numCache>
            </c:numRef>
          </c:val>
          <c:smooth val="0"/>
          <c:extLst>
            <c:ext xmlns:c15="http://schemas.microsoft.com/office/drawing/2012/chart" uri="{02D57815-91ED-43cb-92C2-25804820EDAC}">
              <c15:filteredSeriesTitle>
                <c15:tx>
                  <c:strRef>
                    <c:extLst>
                      <c:ext uri="{02D57815-91ED-43cb-92C2-25804820EDAC}">
                        <c15:formulaRef>
                          <c15:sqref> </c15:sqref>
                        </c15:formulaRef>
                      </c:ext>
                    </c:extLst>
                  </c:strRef>
                </c15:tx>
              </c15:filteredSeriesTitle>
            </c:ext>
            <c:ext xmlns:c16="http://schemas.microsoft.com/office/drawing/2014/chart" uri="{C3380CC4-5D6E-409C-BE32-E72D297353CC}">
              <c16:uniqueId val="{00000000-BB42-4CB1-A994-B90232B6E506}"/>
            </c:ext>
          </c:extLst>
        </c:ser>
        <c:dLbls>
          <c:dLblPos val="ctr"/>
          <c:showLegendKey val="0"/>
          <c:showVal val="1"/>
          <c:showCatName val="0"/>
          <c:showSerName val="0"/>
          <c:showPercent val="0"/>
          <c:showBubbleSize val="0"/>
        </c:dLbls>
        <c:smooth val="0"/>
        <c:axId val="1396740960"/>
        <c:axId val="1396771200"/>
        <c:extLst>
          <c:ext xmlns:c15="http://schemas.microsoft.com/office/drawing/2012/chart" uri="{02D57815-91ED-43cb-92C2-25804820EDAC}">
            <c15:filteredLineSeries>
              <c15:ser>
                <c:idx val="1"/>
                <c:order val="1"/>
                <c:spPr>
                  <a:ln w="31750" cap="rnd">
                    <a:solidFill>
                      <a:schemeClr val="accent2"/>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2"/>
                          </a:solidFill>
                          <a:latin typeface="+mn-lt"/>
                          <a:ea typeface="+mn-ea"/>
                          <a:cs typeface="+mn-cs"/>
                        </a:defRPr>
                      </a:pPr>
                      <a:endParaRPr lang="en-US"/>
                    </a:p>
                  </c:txPr>
                  <c:dLblPos val="ctr"/>
                  <c:showLegendKey val="0"/>
                  <c:showVal val="1"/>
                  <c:showCatName val="0"/>
                  <c:showSerName val="0"/>
                  <c:showPercent val="0"/>
                  <c:showBubbleSize val="0"/>
                  <c:showLeaderLines val="0"/>
                  <c:extLst>
                    <c:ext uri="{CE6537A1-D6FC-4f65-9D91-7224C49458BB}">
                      <c15:showLeaderLines val="1"/>
                      <c15:leaderLines>
                        <c:spPr>
                          <a:ln w="9525">
                            <a:solidFill>
                              <a:schemeClr val="tx2">
                                <a:lumMod val="35000"/>
                                <a:lumOff val="65000"/>
                              </a:schemeClr>
                            </a:solidFill>
                          </a:ln>
                          <a:effectLst/>
                        </c:spPr>
                      </c15:leaderLines>
                    </c:ext>
                  </c:extLst>
                </c:dLbls>
                <c:cat>
                  <c:strRef>
                    <c:extLst>
                      <c:ext uri="{02D57815-91ED-43cb-92C2-25804820EDAC}">
                        <c15:formulaRef>
                          <c15:sqref>'Case Counts'!$A$2:$A$37</c15:sqref>
                        </c15:formulaRef>
                      </c:ext>
                    </c:extLst>
                    <c:strCache>
                      <c:ptCount val="35"/>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strCache>
                  </c:strRef>
                </c:cat>
                <c:val>
                  <c:numRef>
                    <c:extLst>
                      <c:ext uri="{02D57815-91ED-43cb-92C2-25804820EDAC}">
                        <c15:formulaRef>
                          <c15:sqref>'Case Counts'!$C$2:$C$37</c15:sqref>
                        </c15:formulaRef>
                      </c:ext>
                    </c:extLst>
                    <c:numCache>
                      <c:formatCode>0.0</c:formatCode>
                      <c:ptCount val="36"/>
                      <c:pt idx="0">
                        <c:v>0.9</c:v>
                      </c:pt>
                      <c:pt idx="1">
                        <c:v>0.8</c:v>
                      </c:pt>
                      <c:pt idx="2">
                        <c:v>0.9</c:v>
                      </c:pt>
                      <c:pt idx="3">
                        <c:v>0.7</c:v>
                      </c:pt>
                      <c:pt idx="4">
                        <c:v>0.9</c:v>
                      </c:pt>
                      <c:pt idx="5">
                        <c:v>1.2</c:v>
                      </c:pt>
                      <c:pt idx="6">
                        <c:v>0.8</c:v>
                      </c:pt>
                      <c:pt idx="7">
                        <c:v>1.2</c:v>
                      </c:pt>
                      <c:pt idx="8">
                        <c:v>1.5</c:v>
                      </c:pt>
                      <c:pt idx="9">
                        <c:v>0.8</c:v>
                      </c:pt>
                      <c:pt idx="10">
                        <c:v>1.6</c:v>
                      </c:pt>
                      <c:pt idx="11">
                        <c:v>2.9</c:v>
                      </c:pt>
                      <c:pt idx="12">
                        <c:v>5.7</c:v>
                      </c:pt>
                      <c:pt idx="13">
                        <c:v>3</c:v>
                      </c:pt>
                      <c:pt idx="14">
                        <c:v>5.3</c:v>
                      </c:pt>
                      <c:pt idx="15">
                        <c:v>9.6999999999999993</c:v>
                      </c:pt>
                      <c:pt idx="16">
                        <c:v>4.0999999999999996</c:v>
                      </c:pt>
                      <c:pt idx="17">
                        <c:v>4.4000000000000004</c:v>
                      </c:pt>
                      <c:pt idx="18">
                        <c:v>8.4</c:v>
                      </c:pt>
                      <c:pt idx="19">
                        <c:v>13.5</c:v>
                      </c:pt>
                      <c:pt idx="20">
                        <c:v>11.2</c:v>
                      </c:pt>
                      <c:pt idx="21">
                        <c:v>3.7</c:v>
                      </c:pt>
                      <c:pt idx="22">
                        <c:v>8.4</c:v>
                      </c:pt>
                      <c:pt idx="23">
                        <c:v>14.8</c:v>
                      </c:pt>
                      <c:pt idx="24">
                        <c:v>9.4</c:v>
                      </c:pt>
                      <c:pt idx="25">
                        <c:v>5.4</c:v>
                      </c:pt>
                      <c:pt idx="26">
                        <c:v>4.5999999999999996</c:v>
                      </c:pt>
                      <c:pt idx="27">
                        <c:v>6.1</c:v>
                      </c:pt>
                      <c:pt idx="28">
                        <c:v>4</c:v>
                      </c:pt>
                      <c:pt idx="29">
                        <c:v>4.5</c:v>
                      </c:pt>
                      <c:pt idx="30">
                        <c:v>1.2</c:v>
                      </c:pt>
                      <c:pt idx="31">
                        <c:v>0.7</c:v>
                      </c:pt>
                      <c:pt idx="32">
                        <c:v>0.6</c:v>
                      </c:pt>
                      <c:pt idx="33">
                        <c:v>1.1000000000000001</c:v>
                      </c:pt>
                      <c:pt idx="34">
                        <c:v>6</c:v>
                      </c:pt>
                    </c:numCache>
                  </c:numRef>
                </c:val>
                <c:smooth val="0"/>
                <c:extLst>
                  <c:ext uri="{02D57815-91ED-43cb-92C2-25804820EDAC}">
                    <c15:filteredSeriesTitle>
                      <c15:tx>
                        <c:strRef>
                          <c:extLst>
                            <c:ext uri="{02D57815-91ED-43cb-92C2-25804820EDAC}">
                              <c15:formulaRef>
                                <c15:sqref> </c15:sqref>
                              </c15:formulaRef>
                            </c:ext>
                          </c:extLst>
                        </c:strRef>
                      </c15:tx>
                    </c15:filteredSeriesTitle>
                  </c:ext>
                  <c:ext xmlns:c16="http://schemas.microsoft.com/office/drawing/2014/chart" uri="{C3380CC4-5D6E-409C-BE32-E72D297353CC}">
                    <c16:uniqueId val="{00000001-BB42-4CB1-A994-B90232B6E506}"/>
                  </c:ext>
                </c:extLst>
              </c15:ser>
            </c15:filteredLineSeries>
          </c:ext>
        </c:extLst>
      </c:lineChart>
      <c:catAx>
        <c:axId val="1396740960"/>
        <c:scaling>
          <c:orientation val="minMax"/>
        </c:scaling>
        <c:delete val="0"/>
        <c:axPos val="b"/>
        <c:title>
          <c:tx>
            <c:rich>
              <a:bodyPr rot="0" spcFirstLastPara="1" vertOverflow="ellipsis" vert="horz" wrap="square" anchor="ctr" anchorCtr="1"/>
              <a:lstStyle/>
              <a:p>
                <a:pPr>
                  <a:defRPr sz="1197" b="1" i="0" u="none" strike="noStrike" kern="1200" baseline="0">
                    <a:solidFill>
                      <a:schemeClr val="tx2"/>
                    </a:solidFill>
                    <a:latin typeface="+mn-lt"/>
                    <a:ea typeface="+mn-ea"/>
                    <a:cs typeface="+mn-cs"/>
                  </a:defRPr>
                </a:pPr>
                <a:r>
                  <a:rPr lang="en-US"/>
                  <a:t>MMWR Year</a:t>
                </a:r>
              </a:p>
            </c:rich>
          </c:tx>
          <c:overlay val="0"/>
          <c:spPr>
            <a:noFill/>
            <a:ln>
              <a:noFill/>
            </a:ln>
            <a:effectLst/>
          </c:spPr>
          <c:txPr>
            <a:bodyPr rot="0" spcFirstLastPara="1" vertOverflow="ellipsis" vert="horz" wrap="square" anchor="ctr" anchorCtr="1"/>
            <a:lstStyle/>
            <a:p>
              <a:pPr>
                <a:defRPr sz="1197" b="1" i="0" u="none" strike="noStrike" kern="1200" baseline="0">
                  <a:solidFill>
                    <a:schemeClr val="tx2"/>
                  </a:solidFill>
                  <a:latin typeface="+mn-lt"/>
                  <a:ea typeface="+mn-ea"/>
                  <a:cs typeface="+mn-cs"/>
                </a:defRPr>
              </a:pPr>
              <a:endParaRPr lang="en-US"/>
            </a:p>
          </c:txPr>
        </c:title>
        <c:numFmt formatCode="General" sourceLinked="1"/>
        <c:majorTickMark val="out"/>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2"/>
                </a:solidFill>
                <a:latin typeface="+mn-lt"/>
                <a:ea typeface="+mn-ea"/>
                <a:cs typeface="+mn-cs"/>
              </a:defRPr>
            </a:pPr>
            <a:endParaRPr lang="en-US"/>
          </a:p>
        </c:txPr>
        <c:crossAx val="1396771200"/>
        <c:crosses val="autoZero"/>
        <c:auto val="1"/>
        <c:lblAlgn val="ctr"/>
        <c:lblOffset val="100"/>
        <c:noMultiLvlLbl val="0"/>
      </c:catAx>
      <c:valAx>
        <c:axId val="1396771200"/>
        <c:scaling>
          <c:orientation val="minMax"/>
        </c:scaling>
        <c:delete val="0"/>
        <c:axPos val="l"/>
        <c:majorGridlines>
          <c:spPr>
            <a:ln w="9525" cap="flat" cmpd="sng" algn="ctr">
              <a:solidFill>
                <a:schemeClr val="tx2">
                  <a:lumMod val="15000"/>
                  <a:lumOff val="85000"/>
                </a:schemeClr>
              </a:solidFill>
              <a:round/>
            </a:ln>
            <a:effectLst/>
          </c:spPr>
        </c:majorGridlines>
        <c:title>
          <c:tx>
            <c:rich>
              <a:bodyPr rot="-5400000" spcFirstLastPara="1" vertOverflow="ellipsis" vert="horz" wrap="square" anchor="ctr" anchorCtr="1"/>
              <a:lstStyle/>
              <a:p>
                <a:pPr>
                  <a:defRPr sz="1197" b="1" i="0" u="none" strike="noStrike" kern="1200" baseline="0">
                    <a:solidFill>
                      <a:schemeClr val="tx2"/>
                    </a:solidFill>
                    <a:latin typeface="+mn-lt"/>
                    <a:ea typeface="+mn-ea"/>
                    <a:cs typeface="+mn-cs"/>
                  </a:defRPr>
                </a:pPr>
                <a:r>
                  <a:rPr lang="en-US"/>
                  <a:t>Number of Cases</a:t>
                </a:r>
              </a:p>
            </c:rich>
          </c:tx>
          <c:overlay val="0"/>
          <c:spPr>
            <a:noFill/>
            <a:ln>
              <a:noFill/>
            </a:ln>
            <a:effectLst/>
          </c:spPr>
          <c:txPr>
            <a:bodyPr rot="-5400000" spcFirstLastPara="1" vertOverflow="ellipsis" vert="horz" wrap="square" anchor="ctr" anchorCtr="1"/>
            <a:lstStyle/>
            <a:p>
              <a:pPr>
                <a:defRPr sz="1197" b="1" i="0" u="none" strike="noStrike" kern="1200" baseline="0">
                  <a:solidFill>
                    <a:schemeClr val="tx2"/>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2"/>
                </a:solidFill>
                <a:latin typeface="+mn-lt"/>
                <a:ea typeface="+mn-ea"/>
                <a:cs typeface="+mn-cs"/>
              </a:defRPr>
            </a:pPr>
            <a:endParaRPr lang="en-US"/>
          </a:p>
        </c:txPr>
        <c:crossAx val="1396740960"/>
        <c:crosses val="autoZero"/>
        <c:crossBetween val="between"/>
      </c:valAx>
      <c:spPr>
        <a:solidFill>
          <a:schemeClr val="bg1"/>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a:solidFill>
        <a:schemeClr val="tx1"/>
      </a:solid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spc="0" baseline="0">
                <a:solidFill>
                  <a:schemeClr val="tx1">
                    <a:lumMod val="65000"/>
                    <a:lumOff val="35000"/>
                  </a:schemeClr>
                </a:solidFill>
                <a:latin typeface="+mn-lt"/>
                <a:ea typeface="+mn-ea"/>
                <a:cs typeface="+mn-cs"/>
              </a:defRPr>
            </a:pPr>
            <a:r>
              <a:rPr lang="en-US" sz="1200" b="1"/>
              <a:t>Reported Pertussis Incidence by Age Group, </a:t>
            </a:r>
            <a:r>
              <a:rPr lang="en-US" sz="1200" b="1">
                <a:solidFill>
                  <a:srgbClr val="FF0000"/>
                </a:solidFill>
              </a:rPr>
              <a:t>Texas</a:t>
            </a:r>
            <a:r>
              <a:rPr lang="en-US" sz="1200" b="1"/>
              <a:t>:</a:t>
            </a:r>
            <a:r>
              <a:rPr lang="en-US" sz="1200" b="1" baseline="0"/>
              <a:t> 2000-2025</a:t>
            </a:r>
            <a:endParaRPr lang="en-US" sz="1200" b="1"/>
          </a:p>
        </c:rich>
      </c:tx>
      <c:overlay val="0"/>
      <c:spPr>
        <a:noFill/>
        <a:ln>
          <a:noFill/>
        </a:ln>
        <a:effectLst/>
      </c:spPr>
      <c:txPr>
        <a:bodyPr rot="0" spcFirstLastPara="1" vertOverflow="ellipsis" vert="horz" wrap="square" anchor="ctr" anchorCtr="1"/>
        <a:lstStyle/>
        <a:p>
          <a:pPr>
            <a:defRPr sz="12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2"/>
          <c:order val="2"/>
          <c:tx>
            <c:strRef>
              <c:f>'IR by Age Range'!$D$1</c:f>
              <c:strCache>
                <c:ptCount val="1"/>
                <c:pt idx="0">
                  <c:v>&lt;1 yr IR</c:v>
                </c:pt>
              </c:strCache>
            </c:strRef>
          </c:tx>
          <c:spPr>
            <a:ln w="28575" cap="rnd">
              <a:solidFill>
                <a:schemeClr val="accent3"/>
              </a:solidFill>
              <a:round/>
            </a:ln>
            <a:effectLst/>
          </c:spPr>
          <c:marker>
            <c:symbol val="none"/>
          </c:marker>
          <c:cat>
            <c:strRef>
              <c:f>'IR by Age Range'!$A$12:$A$37</c:f>
              <c:strCache>
                <c:ptCount val="2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strCache>
              <c:extLst/>
            </c:strRef>
          </c:cat>
          <c:val>
            <c:numRef>
              <c:f>'IR by Age Range'!$D$12:$D$37</c:f>
              <c:numCache>
                <c:formatCode>0.00</c:formatCode>
                <c:ptCount val="26"/>
                <c:pt idx="0">
                  <c:v>48.0696556519636</c:v>
                </c:pt>
                <c:pt idx="1">
                  <c:v>58.121989113304345</c:v>
                </c:pt>
                <c:pt idx="2">
                  <c:v>90.37357148138716</c:v>
                </c:pt>
                <c:pt idx="3">
                  <c:v>57.345033162740876</c:v>
                </c:pt>
                <c:pt idx="4">
                  <c:v>76.721232867589279</c:v>
                </c:pt>
                <c:pt idx="5">
                  <c:v>155.49326501768638</c:v>
                </c:pt>
                <c:pt idx="6">
                  <c:v>64.272308918425594</c:v>
                </c:pt>
                <c:pt idx="7">
                  <c:v>72.041906066486561</c:v>
                </c:pt>
                <c:pt idx="8">
                  <c:v>114.57205449097275</c:v>
                </c:pt>
                <c:pt idx="9">
                  <c:v>164.35583037275703</c:v>
                </c:pt>
                <c:pt idx="10">
                  <c:v>136.89758481068645</c:v>
                </c:pt>
                <c:pt idx="11">
                  <c:v>69.545103693532823</c:v>
                </c:pt>
                <c:pt idx="12">
                  <c:v>129.98836946167975</c:v>
                </c:pt>
                <c:pt idx="13">
                  <c:v>225.67570627438846</c:v>
                </c:pt>
                <c:pt idx="14">
                  <c:v>137.39140842401332</c:v>
                </c:pt>
                <c:pt idx="15">
                  <c:v>73.06614577311116</c:v>
                </c:pt>
                <c:pt idx="16">
                  <c:v>58.98593755421502</c:v>
                </c:pt>
                <c:pt idx="17">
                  <c:v>86.36320018585765</c:v>
                </c:pt>
                <c:pt idx="18">
                  <c:v>63.707848138985867</c:v>
                </c:pt>
                <c:pt idx="19">
                  <c:v>57.425567629649265</c:v>
                </c:pt>
                <c:pt idx="20">
                  <c:v>17.039592543661037</c:v>
                </c:pt>
                <c:pt idx="21">
                  <c:v>5.7058381098114479</c:v>
                </c:pt>
                <c:pt idx="22">
                  <c:v>2.7829501295336789</c:v>
                </c:pt>
                <c:pt idx="23">
                  <c:v>13.25901613096906</c:v>
                </c:pt>
                <c:pt idx="24">
                  <c:v>52.405918109672093</c:v>
                </c:pt>
              </c:numCache>
              <c:extLst/>
            </c:numRef>
          </c:val>
          <c:smooth val="0"/>
          <c:extLst>
            <c:ext xmlns:c16="http://schemas.microsoft.com/office/drawing/2014/chart" uri="{C3380CC4-5D6E-409C-BE32-E72D297353CC}">
              <c16:uniqueId val="{00000000-5C3C-496E-BDD6-8B372196F3D0}"/>
            </c:ext>
          </c:extLst>
        </c:ser>
        <c:ser>
          <c:idx val="5"/>
          <c:order val="5"/>
          <c:tx>
            <c:strRef>
              <c:f>'IR by Age Range'!$G$1</c:f>
              <c:strCache>
                <c:ptCount val="1"/>
                <c:pt idx="0">
                  <c:v>1-6 yrs IR</c:v>
                </c:pt>
              </c:strCache>
            </c:strRef>
          </c:tx>
          <c:spPr>
            <a:ln w="28575" cap="rnd">
              <a:solidFill>
                <a:schemeClr val="tx2"/>
              </a:solidFill>
              <a:round/>
            </a:ln>
            <a:effectLst/>
          </c:spPr>
          <c:marker>
            <c:symbol val="none"/>
          </c:marker>
          <c:cat>
            <c:strRef>
              <c:f>'IR by Age Range'!$A$12:$A$37</c:f>
              <c:strCache>
                <c:ptCount val="2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strCache>
              <c:extLst/>
            </c:strRef>
          </c:cat>
          <c:val>
            <c:numRef>
              <c:f>'IR by Age Range'!$G$12:$G$37</c:f>
              <c:numCache>
                <c:formatCode>0.00</c:formatCode>
                <c:ptCount val="26"/>
                <c:pt idx="0">
                  <c:v>2.0562571390677546</c:v>
                </c:pt>
                <c:pt idx="1">
                  <c:v>3.7310915436087937</c:v>
                </c:pt>
                <c:pt idx="2">
                  <c:v>115.48097827451333</c:v>
                </c:pt>
                <c:pt idx="3">
                  <c:v>6.2816307311224637</c:v>
                </c:pt>
                <c:pt idx="4">
                  <c:v>13.962045536629766</c:v>
                </c:pt>
                <c:pt idx="5">
                  <c:v>18.249835988486961</c:v>
                </c:pt>
                <c:pt idx="6">
                  <c:v>6.2736061604064925</c:v>
                </c:pt>
                <c:pt idx="7">
                  <c:v>8.5288535604821405</c:v>
                </c:pt>
                <c:pt idx="8">
                  <c:v>16.916037998203887</c:v>
                </c:pt>
                <c:pt idx="9">
                  <c:v>32.629049638525167</c:v>
                </c:pt>
                <c:pt idx="10">
                  <c:v>42.938251177141176</c:v>
                </c:pt>
                <c:pt idx="11">
                  <c:v>11.127891264605356</c:v>
                </c:pt>
                <c:pt idx="12">
                  <c:v>19.87304281446638</c:v>
                </c:pt>
                <c:pt idx="13">
                  <c:v>37.987466292052474</c:v>
                </c:pt>
                <c:pt idx="14">
                  <c:v>26.873761254188608</c:v>
                </c:pt>
                <c:pt idx="15">
                  <c:v>15.46393936441091</c:v>
                </c:pt>
                <c:pt idx="16">
                  <c:v>12.785450911414012</c:v>
                </c:pt>
                <c:pt idx="17">
                  <c:v>16.613912367150235</c:v>
                </c:pt>
                <c:pt idx="18">
                  <c:v>12.105549013052462</c:v>
                </c:pt>
                <c:pt idx="19">
                  <c:v>13.423684326854953</c:v>
                </c:pt>
                <c:pt idx="20">
                  <c:v>3.57351737741942</c:v>
                </c:pt>
                <c:pt idx="21">
                  <c:v>1.7629482398396781</c:v>
                </c:pt>
                <c:pt idx="22">
                  <c:v>1.9923659179244861</c:v>
                </c:pt>
                <c:pt idx="23">
                  <c:v>3.9457882278667515</c:v>
                </c:pt>
                <c:pt idx="24">
                  <c:v>15.150566252413684</c:v>
                </c:pt>
              </c:numCache>
              <c:extLst/>
            </c:numRef>
          </c:val>
          <c:smooth val="0"/>
          <c:extLst>
            <c:ext xmlns:c16="http://schemas.microsoft.com/office/drawing/2014/chart" uri="{C3380CC4-5D6E-409C-BE32-E72D297353CC}">
              <c16:uniqueId val="{00000001-5C3C-496E-BDD6-8B372196F3D0}"/>
            </c:ext>
          </c:extLst>
        </c:ser>
        <c:ser>
          <c:idx val="8"/>
          <c:order val="8"/>
          <c:tx>
            <c:strRef>
              <c:f>'IR by Age Range'!$J$1</c:f>
              <c:strCache>
                <c:ptCount val="1"/>
                <c:pt idx="0">
                  <c:v>7-10 yrs IR</c:v>
                </c:pt>
              </c:strCache>
            </c:strRef>
          </c:tx>
          <c:spPr>
            <a:ln w="28575" cap="rnd">
              <a:solidFill>
                <a:schemeClr val="accent2"/>
              </a:solidFill>
              <a:round/>
            </a:ln>
            <a:effectLst/>
          </c:spPr>
          <c:marker>
            <c:symbol val="none"/>
          </c:marker>
          <c:cat>
            <c:strRef>
              <c:f>'IR by Age Range'!$A$12:$A$37</c:f>
              <c:strCache>
                <c:ptCount val="2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strCache>
              <c:extLst/>
            </c:strRef>
          </c:cat>
          <c:val>
            <c:numRef>
              <c:f>'IR by Age Range'!$J$12:$J$37</c:f>
              <c:numCache>
                <c:formatCode>0.00</c:formatCode>
                <c:ptCount val="26"/>
                <c:pt idx="0">
                  <c:v>1.1212212042364222</c:v>
                </c:pt>
                <c:pt idx="1">
                  <c:v>3.2168918241572113</c:v>
                </c:pt>
                <c:pt idx="2">
                  <c:v>8.175670404973209</c:v>
                </c:pt>
                <c:pt idx="3">
                  <c:v>3.1029553000368573</c:v>
                </c:pt>
                <c:pt idx="4">
                  <c:v>4.3529327311521833</c:v>
                </c:pt>
                <c:pt idx="5">
                  <c:v>15.378901531200331</c:v>
                </c:pt>
                <c:pt idx="6">
                  <c:v>6.8558160934950498</c:v>
                </c:pt>
                <c:pt idx="7">
                  <c:v>11.828173040105847</c:v>
                </c:pt>
                <c:pt idx="8">
                  <c:v>39.516548759565893</c:v>
                </c:pt>
                <c:pt idx="9">
                  <c:v>55.589442764504085</c:v>
                </c:pt>
                <c:pt idx="10">
                  <c:v>28.59497519499374</c:v>
                </c:pt>
                <c:pt idx="11">
                  <c:v>8.6067861297145427</c:v>
                </c:pt>
                <c:pt idx="12">
                  <c:v>28.721055860214815</c:v>
                </c:pt>
                <c:pt idx="13">
                  <c:v>49.224051687804746</c:v>
                </c:pt>
                <c:pt idx="14">
                  <c:v>30.887563595287187</c:v>
                </c:pt>
                <c:pt idx="15">
                  <c:v>12.465524056268999</c:v>
                </c:pt>
                <c:pt idx="16">
                  <c:v>12.138387682492482</c:v>
                </c:pt>
                <c:pt idx="17">
                  <c:v>17.62845503850215</c:v>
                </c:pt>
                <c:pt idx="18">
                  <c:v>10.373857878147069</c:v>
                </c:pt>
                <c:pt idx="19">
                  <c:v>13.175785102944971</c:v>
                </c:pt>
                <c:pt idx="20">
                  <c:v>2.072962171488844</c:v>
                </c:pt>
                <c:pt idx="21">
                  <c:v>0.5365190643107518</c:v>
                </c:pt>
                <c:pt idx="22">
                  <c:v>0.8728410277179397</c:v>
                </c:pt>
                <c:pt idx="23">
                  <c:v>2.0109591528231281</c:v>
                </c:pt>
                <c:pt idx="24">
                  <c:v>14.07871269790256</c:v>
                </c:pt>
              </c:numCache>
              <c:extLst/>
            </c:numRef>
          </c:val>
          <c:smooth val="0"/>
          <c:extLst>
            <c:ext xmlns:c16="http://schemas.microsoft.com/office/drawing/2014/chart" uri="{C3380CC4-5D6E-409C-BE32-E72D297353CC}">
              <c16:uniqueId val="{00000002-5C3C-496E-BDD6-8B372196F3D0}"/>
            </c:ext>
          </c:extLst>
        </c:ser>
        <c:ser>
          <c:idx val="11"/>
          <c:order val="11"/>
          <c:tx>
            <c:strRef>
              <c:f>'IR by Age Range'!$M$1</c:f>
              <c:strCache>
                <c:ptCount val="1"/>
                <c:pt idx="0">
                  <c:v>20+ yrs IR</c:v>
                </c:pt>
              </c:strCache>
            </c:strRef>
          </c:tx>
          <c:spPr>
            <a:ln w="28575" cap="rnd">
              <a:solidFill>
                <a:schemeClr val="accent4"/>
              </a:solidFill>
              <a:round/>
            </a:ln>
            <a:effectLst/>
          </c:spPr>
          <c:marker>
            <c:symbol val="none"/>
          </c:marker>
          <c:cat>
            <c:strRef>
              <c:f>'IR by Age Range'!$A$12:$A$37</c:f>
              <c:strCache>
                <c:ptCount val="2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strCache>
              <c:extLst/>
            </c:strRef>
          </c:cat>
          <c:val>
            <c:numRef>
              <c:f>'IR by Age Range'!$M$12:$M$37</c:f>
              <c:numCache>
                <c:formatCode>0.00</c:formatCode>
                <c:ptCount val="26"/>
                <c:pt idx="0">
                  <c:v>0.81484236802913079</c:v>
                </c:pt>
                <c:pt idx="1">
                  <c:v>0.97404324602159531</c:v>
                </c:pt>
                <c:pt idx="2">
                  <c:v>2.0612320223166267</c:v>
                </c:pt>
                <c:pt idx="3">
                  <c:v>1.0312276621729508</c:v>
                </c:pt>
                <c:pt idx="4">
                  <c:v>2.1831171801910991</c:v>
                </c:pt>
                <c:pt idx="5">
                  <c:v>3.7190541088449032</c:v>
                </c:pt>
                <c:pt idx="6">
                  <c:v>1.9743897277133751</c:v>
                </c:pt>
                <c:pt idx="7">
                  <c:v>1.9006276553875174</c:v>
                </c:pt>
                <c:pt idx="8">
                  <c:v>2.1842598254946224</c:v>
                </c:pt>
                <c:pt idx="9">
                  <c:v>4.1890387697543838</c:v>
                </c:pt>
                <c:pt idx="10">
                  <c:v>3.2755364732412922</c:v>
                </c:pt>
                <c:pt idx="11">
                  <c:v>1.1314181155646068</c:v>
                </c:pt>
                <c:pt idx="12">
                  <c:v>2.4392805514681619</c:v>
                </c:pt>
                <c:pt idx="13">
                  <c:v>3.830273644848647</c:v>
                </c:pt>
                <c:pt idx="14">
                  <c:v>2.551166537994944</c:v>
                </c:pt>
                <c:pt idx="15">
                  <c:v>2.0288122231302101</c:v>
                </c:pt>
                <c:pt idx="16">
                  <c:v>1.4989064565902006</c:v>
                </c:pt>
                <c:pt idx="17">
                  <c:v>1.67509392544038</c:v>
                </c:pt>
                <c:pt idx="18">
                  <c:v>1.0968664718631813</c:v>
                </c:pt>
                <c:pt idx="19">
                  <c:v>1.3905413261905379</c:v>
                </c:pt>
                <c:pt idx="20">
                  <c:v>0.45501729511356931</c:v>
                </c:pt>
                <c:pt idx="21">
                  <c:v>0.51207315824784727</c:v>
                </c:pt>
                <c:pt idx="22">
                  <c:v>0.45995773540360929</c:v>
                </c:pt>
                <c:pt idx="23">
                  <c:v>0.58661673625670929</c:v>
                </c:pt>
                <c:pt idx="24">
                  <c:v>1.4588932017449407</c:v>
                </c:pt>
              </c:numCache>
              <c:extLst/>
            </c:numRef>
          </c:val>
          <c:smooth val="0"/>
          <c:extLst>
            <c:ext xmlns:c16="http://schemas.microsoft.com/office/drawing/2014/chart" uri="{C3380CC4-5D6E-409C-BE32-E72D297353CC}">
              <c16:uniqueId val="{00000003-5C3C-496E-BDD6-8B372196F3D0}"/>
            </c:ext>
          </c:extLst>
        </c:ser>
        <c:ser>
          <c:idx val="14"/>
          <c:order val="14"/>
          <c:tx>
            <c:strRef>
              <c:f>'IR by Age Range'!$P$1</c:f>
              <c:strCache>
                <c:ptCount val="1"/>
                <c:pt idx="0">
                  <c:v>Total IR</c:v>
                </c:pt>
              </c:strCache>
            </c:strRef>
          </c:tx>
          <c:spPr>
            <a:ln w="28575" cap="rnd">
              <a:solidFill>
                <a:schemeClr val="accent5"/>
              </a:solidFill>
              <a:round/>
            </a:ln>
            <a:effectLst/>
          </c:spPr>
          <c:marker>
            <c:symbol val="none"/>
          </c:marker>
          <c:cat>
            <c:strRef>
              <c:f>'IR by Age Range'!$A$12:$A$37</c:f>
              <c:strCache>
                <c:ptCount val="2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strCache>
              <c:extLst/>
            </c:strRef>
          </c:cat>
          <c:val>
            <c:numRef>
              <c:f>'IR by Age Range'!$P$12:$P$37</c:f>
              <c:numCache>
                <c:formatCode>0.00</c:formatCode>
                <c:ptCount val="26"/>
                <c:pt idx="0">
                  <c:v>1.5682084345635057</c:v>
                </c:pt>
                <c:pt idx="1">
                  <c:v>2.8839366044145893</c:v>
                </c:pt>
                <c:pt idx="2">
                  <c:v>5.6933245723475316</c:v>
                </c:pt>
                <c:pt idx="3">
                  <c:v>3.0291372714137283</c:v>
                </c:pt>
                <c:pt idx="4">
                  <c:v>5.2645568777122582</c:v>
                </c:pt>
                <c:pt idx="5">
                  <c:v>9.7287975206264505</c:v>
                </c:pt>
                <c:pt idx="6">
                  <c:v>3.6047845693455698</c:v>
                </c:pt>
                <c:pt idx="7">
                  <c:v>4.3908340274346491</c:v>
                </c:pt>
                <c:pt idx="8">
                  <c:v>8.4104171772453071</c:v>
                </c:pt>
                <c:pt idx="9">
                  <c:v>13.549992248500562</c:v>
                </c:pt>
                <c:pt idx="10">
                  <c:v>11.224111093161817</c:v>
                </c:pt>
                <c:pt idx="11">
                  <c:v>3.7127184250007117</c:v>
                </c:pt>
                <c:pt idx="12">
                  <c:v>8.4003241510114677</c:v>
                </c:pt>
                <c:pt idx="13">
                  <c:v>14.796184507715347</c:v>
                </c:pt>
                <c:pt idx="14">
                  <c:v>9.3774651794259292</c:v>
                </c:pt>
                <c:pt idx="15">
                  <c:v>5.430527450088614</c:v>
                </c:pt>
                <c:pt idx="16">
                  <c:v>4.5537848556200551</c:v>
                </c:pt>
                <c:pt idx="17">
                  <c:v>1.1806666530079741</c:v>
                </c:pt>
                <c:pt idx="18">
                  <c:v>3.9773239413550394</c:v>
                </c:pt>
                <c:pt idx="19">
                  <c:v>4.5215903885786277</c:v>
                </c:pt>
                <c:pt idx="20">
                  <c:v>1.1557511863802776</c:v>
                </c:pt>
                <c:pt idx="21">
                  <c:v>0.66624844384582993</c:v>
                </c:pt>
                <c:pt idx="22">
                  <c:v>0.6293329820372715</c:v>
                </c:pt>
                <c:pt idx="23">
                  <c:v>1.0906933319372458</c:v>
                </c:pt>
                <c:pt idx="24">
                  <c:v>6.0185763501068044</c:v>
                </c:pt>
              </c:numCache>
              <c:extLst/>
            </c:numRef>
          </c:val>
          <c:smooth val="0"/>
          <c:extLst>
            <c:ext xmlns:c16="http://schemas.microsoft.com/office/drawing/2014/chart" uri="{C3380CC4-5D6E-409C-BE32-E72D297353CC}">
              <c16:uniqueId val="{00000004-5C3C-496E-BDD6-8B372196F3D0}"/>
            </c:ext>
          </c:extLst>
        </c:ser>
        <c:dLbls>
          <c:showLegendKey val="0"/>
          <c:showVal val="0"/>
          <c:showCatName val="0"/>
          <c:showSerName val="0"/>
          <c:showPercent val="0"/>
          <c:showBubbleSize val="0"/>
        </c:dLbls>
        <c:smooth val="0"/>
        <c:axId val="1417526512"/>
        <c:axId val="1417524112"/>
        <c:extLst>
          <c:ext xmlns:c15="http://schemas.microsoft.com/office/drawing/2012/chart" uri="{02D57815-91ED-43cb-92C2-25804820EDAC}">
            <c15:filteredLineSeries>
              <c15:ser>
                <c:idx val="0"/>
                <c:order val="0"/>
                <c:tx>
                  <c:strRef>
                    <c:extLst>
                      <c:ext uri="{02D57815-91ED-43cb-92C2-25804820EDAC}">
                        <c15:formulaRef>
                          <c15:sqref>'IR by Age Range'!$B$1</c15:sqref>
                        </c15:formulaRef>
                      </c:ext>
                    </c:extLst>
                    <c:strCache>
                      <c:ptCount val="1"/>
                      <c:pt idx="0">
                        <c:v>&lt;1 yr</c:v>
                      </c:pt>
                    </c:strCache>
                  </c:strRef>
                </c:tx>
                <c:spPr>
                  <a:ln w="28575" cap="rnd">
                    <a:solidFill>
                      <a:schemeClr val="accent1"/>
                    </a:solidFill>
                    <a:round/>
                  </a:ln>
                  <a:effectLst/>
                </c:spPr>
                <c:marker>
                  <c:symbol val="none"/>
                </c:marker>
                <c:cat>
                  <c:strRef>
                    <c:extLst>
                      <c:ext uri="{02D57815-91ED-43cb-92C2-25804820EDAC}">
                        <c15:formulaRef>
                          <c15:sqref>'IR by Age Range'!$A$12:$A$37</c15:sqref>
                        </c15:formulaRef>
                      </c:ext>
                    </c:extLst>
                    <c:strCache>
                      <c:ptCount val="2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strCache>
                  </c:strRef>
                </c:cat>
                <c:val>
                  <c:numRef>
                    <c:extLst>
                      <c:ext uri="{02D57815-91ED-43cb-92C2-25804820EDAC}">
                        <c15:formulaRef>
                          <c15:sqref>'IR by Age Range'!$B$12:$B$37</c15:sqref>
                        </c15:formulaRef>
                      </c:ext>
                    </c:extLst>
                    <c:numCache>
                      <c:formatCode>#,##0</c:formatCode>
                      <c:ptCount val="26"/>
                      <c:pt idx="0">
                        <c:v>159</c:v>
                      </c:pt>
                      <c:pt idx="1">
                        <c:v>208</c:v>
                      </c:pt>
                      <c:pt idx="2">
                        <c:v>330</c:v>
                      </c:pt>
                      <c:pt idx="3">
                        <c:v>212</c:v>
                      </c:pt>
                      <c:pt idx="4">
                        <c:v>288</c:v>
                      </c:pt>
                      <c:pt idx="5">
                        <c:v>593</c:v>
                      </c:pt>
                      <c:pt idx="6">
                        <c:v>250</c:v>
                      </c:pt>
                      <c:pt idx="7">
                        <c:v>284</c:v>
                      </c:pt>
                      <c:pt idx="8">
                        <c:v>455</c:v>
                      </c:pt>
                      <c:pt idx="9">
                        <c:v>656</c:v>
                      </c:pt>
                      <c:pt idx="10">
                        <c:v>520</c:v>
                      </c:pt>
                      <c:pt idx="11">
                        <c:v>273</c:v>
                      </c:pt>
                      <c:pt idx="12">
                        <c:v>494</c:v>
                      </c:pt>
                      <c:pt idx="13">
                        <c:v>897</c:v>
                      </c:pt>
                      <c:pt idx="14">
                        <c:v>551</c:v>
                      </c:pt>
                      <c:pt idx="15">
                        <c:v>297</c:v>
                      </c:pt>
                      <c:pt idx="16">
                        <c:v>238</c:v>
                      </c:pt>
                      <c:pt idx="17">
                        <c:v>342</c:v>
                      </c:pt>
                      <c:pt idx="18">
                        <c:v>248</c:v>
                      </c:pt>
                      <c:pt idx="19">
                        <c:v>221</c:v>
                      </c:pt>
                      <c:pt idx="20">
                        <c:v>73</c:v>
                      </c:pt>
                      <c:pt idx="21">
                        <c:v>22</c:v>
                      </c:pt>
                      <c:pt idx="22">
                        <c:v>11</c:v>
                      </c:pt>
                      <c:pt idx="23">
                        <c:v>53</c:v>
                      </c:pt>
                      <c:pt idx="24">
                        <c:v>237</c:v>
                      </c:pt>
                    </c:numCache>
                  </c:numRef>
                </c:val>
                <c:smooth val="0"/>
                <c:extLst>
                  <c:ext xmlns:c16="http://schemas.microsoft.com/office/drawing/2014/chart" uri="{C3380CC4-5D6E-409C-BE32-E72D297353CC}">
                    <c16:uniqueId val="{00000005-5C3C-496E-BDD6-8B372196F3D0}"/>
                  </c:ext>
                </c:extLst>
              </c15:ser>
            </c15:filteredLineSeries>
            <c15:filteredLineSeries>
              <c15:ser>
                <c:idx val="1"/>
                <c:order val="1"/>
                <c:tx>
                  <c:strRef>
                    <c:extLst xmlns:c15="http://schemas.microsoft.com/office/drawing/2012/chart">
                      <c:ext xmlns:c15="http://schemas.microsoft.com/office/drawing/2012/chart" uri="{02D57815-91ED-43cb-92C2-25804820EDAC}">
                        <c15:formulaRef>
                          <c15:sqref>'IR by Age Range'!$C$1</c15:sqref>
                        </c15:formulaRef>
                      </c:ext>
                    </c:extLst>
                    <c:strCache>
                      <c:ptCount val="1"/>
                      <c:pt idx="0">
                        <c:v>Population</c:v>
                      </c:pt>
                    </c:strCache>
                  </c:strRef>
                </c:tx>
                <c:spPr>
                  <a:ln w="28575" cap="rnd">
                    <a:solidFill>
                      <a:schemeClr val="accent2"/>
                    </a:solidFill>
                    <a:round/>
                  </a:ln>
                  <a:effectLst/>
                </c:spPr>
                <c:marker>
                  <c:symbol val="none"/>
                </c:marker>
                <c:cat>
                  <c:strRef>
                    <c:extLst xmlns:c15="http://schemas.microsoft.com/office/drawing/2012/chart">
                      <c:ext xmlns:c15="http://schemas.microsoft.com/office/drawing/2012/chart" uri="{02D57815-91ED-43cb-92C2-25804820EDAC}">
                        <c15:formulaRef>
                          <c15:sqref>'IR by Age Range'!$A$12:$A$37</c15:sqref>
                        </c15:formulaRef>
                      </c:ext>
                    </c:extLst>
                    <c:strCache>
                      <c:ptCount val="2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strCache>
                  </c:strRef>
                </c:cat>
                <c:val>
                  <c:numRef>
                    <c:extLst xmlns:c15="http://schemas.microsoft.com/office/drawing/2012/chart">
                      <c:ext xmlns:c15="http://schemas.microsoft.com/office/drawing/2012/chart" uri="{02D57815-91ED-43cb-92C2-25804820EDAC}">
                        <c15:formulaRef>
                          <c15:sqref>'IR by Age Range'!$C$12:$C$37</c15:sqref>
                        </c15:formulaRef>
                      </c:ext>
                    </c:extLst>
                    <c:numCache>
                      <c:formatCode>#,##0</c:formatCode>
                      <c:ptCount val="26"/>
                      <c:pt idx="0">
                        <c:v>330770</c:v>
                      </c:pt>
                      <c:pt idx="1">
                        <c:v>357868</c:v>
                      </c:pt>
                      <c:pt idx="2">
                        <c:v>365151</c:v>
                      </c:pt>
                      <c:pt idx="3">
                        <c:v>369692</c:v>
                      </c:pt>
                      <c:pt idx="4">
                        <c:v>375385</c:v>
                      </c:pt>
                      <c:pt idx="5">
                        <c:v>381367</c:v>
                      </c:pt>
                      <c:pt idx="6">
                        <c:v>388970</c:v>
                      </c:pt>
                      <c:pt idx="7">
                        <c:v>394215</c:v>
                      </c:pt>
                      <c:pt idx="8">
                        <c:v>397130</c:v>
                      </c:pt>
                      <c:pt idx="9">
                        <c:v>399134</c:v>
                      </c:pt>
                      <c:pt idx="10">
                        <c:v>379846</c:v>
                      </c:pt>
                      <c:pt idx="11">
                        <c:v>392551</c:v>
                      </c:pt>
                      <c:pt idx="12">
                        <c:v>380034</c:v>
                      </c:pt>
                      <c:pt idx="13">
                        <c:v>397473</c:v>
                      </c:pt>
                      <c:pt idx="14">
                        <c:v>401044</c:v>
                      </c:pt>
                      <c:pt idx="15">
                        <c:v>406481</c:v>
                      </c:pt>
                      <c:pt idx="16">
                        <c:v>403486</c:v>
                      </c:pt>
                      <c:pt idx="17">
                        <c:v>396002</c:v>
                      </c:pt>
                      <c:pt idx="18">
                        <c:v>389277</c:v>
                      </c:pt>
                      <c:pt idx="19">
                        <c:v>384846</c:v>
                      </c:pt>
                      <c:pt idx="20">
                        <c:v>428414</c:v>
                      </c:pt>
                      <c:pt idx="21">
                        <c:v>385570</c:v>
                      </c:pt>
                      <c:pt idx="22">
                        <c:v>395264</c:v>
                      </c:pt>
                      <c:pt idx="23">
                        <c:v>399728</c:v>
                      </c:pt>
                      <c:pt idx="24">
                        <c:v>452239</c:v>
                      </c:pt>
                    </c:numCache>
                  </c:numRef>
                </c:val>
                <c:smooth val="0"/>
                <c:extLst xmlns:c15="http://schemas.microsoft.com/office/drawing/2012/chart">
                  <c:ext xmlns:c16="http://schemas.microsoft.com/office/drawing/2014/chart" uri="{C3380CC4-5D6E-409C-BE32-E72D297353CC}">
                    <c16:uniqueId val="{00000006-5C3C-496E-BDD6-8B372196F3D0}"/>
                  </c:ext>
                </c:extLst>
              </c15:ser>
            </c15:filteredLineSeries>
            <c15:filteredLineSeries>
              <c15:ser>
                <c:idx val="3"/>
                <c:order val="3"/>
                <c:tx>
                  <c:strRef>
                    <c:extLst xmlns:c15="http://schemas.microsoft.com/office/drawing/2012/chart">
                      <c:ext xmlns:c15="http://schemas.microsoft.com/office/drawing/2012/chart" uri="{02D57815-91ED-43cb-92C2-25804820EDAC}">
                        <c15:formulaRef>
                          <c15:sqref>'IR by Age Range'!$E$1</c15:sqref>
                        </c15:formulaRef>
                      </c:ext>
                    </c:extLst>
                    <c:strCache>
                      <c:ptCount val="1"/>
                      <c:pt idx="0">
                        <c:v>1-6 yrs</c:v>
                      </c:pt>
                    </c:strCache>
                  </c:strRef>
                </c:tx>
                <c:spPr>
                  <a:ln w="28575" cap="rnd">
                    <a:solidFill>
                      <a:schemeClr val="accent4"/>
                    </a:solidFill>
                    <a:round/>
                  </a:ln>
                  <a:effectLst/>
                </c:spPr>
                <c:marker>
                  <c:symbol val="none"/>
                </c:marker>
                <c:cat>
                  <c:strRef>
                    <c:extLst xmlns:c15="http://schemas.microsoft.com/office/drawing/2012/chart">
                      <c:ext xmlns:c15="http://schemas.microsoft.com/office/drawing/2012/chart" uri="{02D57815-91ED-43cb-92C2-25804820EDAC}">
                        <c15:formulaRef>
                          <c15:sqref>'IR by Age Range'!$A$12:$A$37</c15:sqref>
                        </c15:formulaRef>
                      </c:ext>
                    </c:extLst>
                    <c:strCache>
                      <c:ptCount val="2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strCache>
                  </c:strRef>
                </c:cat>
                <c:val>
                  <c:numRef>
                    <c:extLst xmlns:c15="http://schemas.microsoft.com/office/drawing/2012/chart">
                      <c:ext xmlns:c15="http://schemas.microsoft.com/office/drawing/2012/chart" uri="{02D57815-91ED-43cb-92C2-25804820EDAC}">
                        <c15:formulaRef>
                          <c15:sqref>'IR by Age Range'!$E$12:$E$37</c15:sqref>
                        </c15:formulaRef>
                      </c:ext>
                    </c:extLst>
                    <c:numCache>
                      <c:formatCode>#,##0</c:formatCode>
                      <c:ptCount val="26"/>
                      <c:pt idx="0">
                        <c:v>40</c:v>
                      </c:pt>
                      <c:pt idx="1">
                        <c:v>73</c:v>
                      </c:pt>
                      <c:pt idx="2">
                        <c:v>230</c:v>
                      </c:pt>
                      <c:pt idx="3">
                        <c:v>127</c:v>
                      </c:pt>
                      <c:pt idx="4">
                        <c:v>288</c:v>
                      </c:pt>
                      <c:pt idx="5">
                        <c:v>385</c:v>
                      </c:pt>
                      <c:pt idx="6">
                        <c:v>137</c:v>
                      </c:pt>
                      <c:pt idx="7">
                        <c:v>190</c:v>
                      </c:pt>
                      <c:pt idx="8">
                        <c:v>382</c:v>
                      </c:pt>
                      <c:pt idx="9">
                        <c:v>747</c:v>
                      </c:pt>
                      <c:pt idx="10">
                        <c:v>997</c:v>
                      </c:pt>
                      <c:pt idx="11">
                        <c:v>259</c:v>
                      </c:pt>
                      <c:pt idx="12">
                        <c:v>466</c:v>
                      </c:pt>
                      <c:pt idx="13">
                        <c:v>881</c:v>
                      </c:pt>
                      <c:pt idx="14">
                        <c:v>629</c:v>
                      </c:pt>
                      <c:pt idx="15">
                        <c:v>365</c:v>
                      </c:pt>
                      <c:pt idx="16">
                        <c:v>305</c:v>
                      </c:pt>
                      <c:pt idx="17">
                        <c:v>405</c:v>
                      </c:pt>
                      <c:pt idx="18">
                        <c:v>298</c:v>
                      </c:pt>
                      <c:pt idx="19">
                        <c:v>331</c:v>
                      </c:pt>
                      <c:pt idx="20">
                        <c:v>90</c:v>
                      </c:pt>
                      <c:pt idx="21">
                        <c:v>43</c:v>
                      </c:pt>
                      <c:pt idx="22">
                        <c:v>48</c:v>
                      </c:pt>
                      <c:pt idx="23">
                        <c:v>94</c:v>
                      </c:pt>
                      <c:pt idx="24">
                        <c:v>404</c:v>
                      </c:pt>
                    </c:numCache>
                  </c:numRef>
                </c:val>
                <c:smooth val="0"/>
                <c:extLst xmlns:c15="http://schemas.microsoft.com/office/drawing/2012/chart">
                  <c:ext xmlns:c16="http://schemas.microsoft.com/office/drawing/2014/chart" uri="{C3380CC4-5D6E-409C-BE32-E72D297353CC}">
                    <c16:uniqueId val="{00000007-5C3C-496E-BDD6-8B372196F3D0}"/>
                  </c:ext>
                </c:extLst>
              </c15:ser>
            </c15:filteredLineSeries>
            <c15:filteredLineSeries>
              <c15:ser>
                <c:idx val="4"/>
                <c:order val="4"/>
                <c:tx>
                  <c:strRef>
                    <c:extLst xmlns:c15="http://schemas.microsoft.com/office/drawing/2012/chart">
                      <c:ext xmlns:c15="http://schemas.microsoft.com/office/drawing/2012/chart" uri="{02D57815-91ED-43cb-92C2-25804820EDAC}">
                        <c15:formulaRef>
                          <c15:sqref>'IR by Age Range'!$F$1</c15:sqref>
                        </c15:formulaRef>
                      </c:ext>
                    </c:extLst>
                    <c:strCache>
                      <c:ptCount val="1"/>
                      <c:pt idx="0">
                        <c:v>Population</c:v>
                      </c:pt>
                    </c:strCache>
                  </c:strRef>
                </c:tx>
                <c:spPr>
                  <a:ln w="28575" cap="rnd">
                    <a:solidFill>
                      <a:schemeClr val="accent5"/>
                    </a:solidFill>
                    <a:round/>
                  </a:ln>
                  <a:effectLst/>
                </c:spPr>
                <c:marker>
                  <c:symbol val="none"/>
                </c:marker>
                <c:cat>
                  <c:strRef>
                    <c:extLst xmlns:c15="http://schemas.microsoft.com/office/drawing/2012/chart">
                      <c:ext xmlns:c15="http://schemas.microsoft.com/office/drawing/2012/chart" uri="{02D57815-91ED-43cb-92C2-25804820EDAC}">
                        <c15:formulaRef>
                          <c15:sqref>'IR by Age Range'!$A$12:$A$37</c15:sqref>
                        </c15:formulaRef>
                      </c:ext>
                    </c:extLst>
                    <c:strCache>
                      <c:ptCount val="2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strCache>
                  </c:strRef>
                </c:cat>
                <c:val>
                  <c:numRef>
                    <c:extLst xmlns:c15="http://schemas.microsoft.com/office/drawing/2012/chart">
                      <c:ext xmlns:c15="http://schemas.microsoft.com/office/drawing/2012/chart" uri="{02D57815-91ED-43cb-92C2-25804820EDAC}">
                        <c15:formulaRef>
                          <c15:sqref>'IR by Age Range'!$F$12:$F$37</c15:sqref>
                        </c15:formulaRef>
                      </c:ext>
                    </c:extLst>
                    <c:numCache>
                      <c:formatCode>#,##0</c:formatCode>
                      <c:ptCount val="26"/>
                      <c:pt idx="0">
                        <c:v>1945282</c:v>
                      </c:pt>
                      <c:pt idx="1">
                        <c:v>1956532</c:v>
                      </c:pt>
                      <c:pt idx="2">
                        <c:v>199167</c:v>
                      </c:pt>
                      <c:pt idx="3">
                        <c:v>2021768</c:v>
                      </c:pt>
                      <c:pt idx="4">
                        <c:v>2062735</c:v>
                      </c:pt>
                      <c:pt idx="5">
                        <c:v>2109608</c:v>
                      </c:pt>
                      <c:pt idx="6">
                        <c:v>2183752</c:v>
                      </c:pt>
                      <c:pt idx="7">
                        <c:v>2227732</c:v>
                      </c:pt>
                      <c:pt idx="8">
                        <c:v>2258212</c:v>
                      </c:pt>
                      <c:pt idx="9">
                        <c:v>2289371</c:v>
                      </c:pt>
                      <c:pt idx="10">
                        <c:v>2321939</c:v>
                      </c:pt>
                      <c:pt idx="11">
                        <c:v>2327485</c:v>
                      </c:pt>
                      <c:pt idx="12">
                        <c:v>2344885</c:v>
                      </c:pt>
                      <c:pt idx="13">
                        <c:v>2319186</c:v>
                      </c:pt>
                      <c:pt idx="14">
                        <c:v>2340573</c:v>
                      </c:pt>
                      <c:pt idx="15">
                        <c:v>2360330</c:v>
                      </c:pt>
                      <c:pt idx="16">
                        <c:v>2385524</c:v>
                      </c:pt>
                      <c:pt idx="17">
                        <c:v>2437716</c:v>
                      </c:pt>
                      <c:pt idx="18">
                        <c:v>2461681</c:v>
                      </c:pt>
                      <c:pt idx="19">
                        <c:v>2465791</c:v>
                      </c:pt>
                      <c:pt idx="20">
                        <c:v>2518527</c:v>
                      </c:pt>
                      <c:pt idx="21">
                        <c:v>2439096</c:v>
                      </c:pt>
                      <c:pt idx="22">
                        <c:v>2409196</c:v>
                      </c:pt>
                      <c:pt idx="23">
                        <c:v>2382287</c:v>
                      </c:pt>
                      <c:pt idx="24">
                        <c:v>2666567</c:v>
                      </c:pt>
                    </c:numCache>
                  </c:numRef>
                </c:val>
                <c:smooth val="0"/>
                <c:extLst xmlns:c15="http://schemas.microsoft.com/office/drawing/2012/chart">
                  <c:ext xmlns:c16="http://schemas.microsoft.com/office/drawing/2014/chart" uri="{C3380CC4-5D6E-409C-BE32-E72D297353CC}">
                    <c16:uniqueId val="{00000008-5C3C-496E-BDD6-8B372196F3D0}"/>
                  </c:ext>
                </c:extLst>
              </c15:ser>
            </c15:filteredLineSeries>
            <c15:filteredLineSeries>
              <c15:ser>
                <c:idx val="6"/>
                <c:order val="6"/>
                <c:tx>
                  <c:strRef>
                    <c:extLst xmlns:c15="http://schemas.microsoft.com/office/drawing/2012/chart">
                      <c:ext xmlns:c15="http://schemas.microsoft.com/office/drawing/2012/chart" uri="{02D57815-91ED-43cb-92C2-25804820EDAC}">
                        <c15:formulaRef>
                          <c15:sqref>'IR by Age Range'!$H$1</c15:sqref>
                        </c15:formulaRef>
                      </c:ext>
                    </c:extLst>
                    <c:strCache>
                      <c:ptCount val="1"/>
                      <c:pt idx="0">
                        <c:v>7-10 yrs</c:v>
                      </c:pt>
                    </c:strCache>
                  </c:strRef>
                </c:tx>
                <c:spPr>
                  <a:ln w="28575" cap="rnd">
                    <a:solidFill>
                      <a:schemeClr val="accent1">
                        <a:lumMod val="60000"/>
                      </a:schemeClr>
                    </a:solidFill>
                    <a:round/>
                  </a:ln>
                  <a:effectLst/>
                </c:spPr>
                <c:marker>
                  <c:symbol val="none"/>
                </c:marker>
                <c:cat>
                  <c:strRef>
                    <c:extLst xmlns:c15="http://schemas.microsoft.com/office/drawing/2012/chart">
                      <c:ext xmlns:c15="http://schemas.microsoft.com/office/drawing/2012/chart" uri="{02D57815-91ED-43cb-92C2-25804820EDAC}">
                        <c15:formulaRef>
                          <c15:sqref>'IR by Age Range'!$A$12:$A$37</c15:sqref>
                        </c15:formulaRef>
                      </c:ext>
                    </c:extLst>
                    <c:strCache>
                      <c:ptCount val="2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strCache>
                  </c:strRef>
                </c:cat>
                <c:val>
                  <c:numRef>
                    <c:extLst xmlns:c15="http://schemas.microsoft.com/office/drawing/2012/chart">
                      <c:ext xmlns:c15="http://schemas.microsoft.com/office/drawing/2012/chart" uri="{02D57815-91ED-43cb-92C2-25804820EDAC}">
                        <c15:formulaRef>
                          <c15:sqref>'IR by Age Range'!$H$12:$H$37</c15:sqref>
                        </c15:formulaRef>
                      </c:ext>
                    </c:extLst>
                    <c:numCache>
                      <c:formatCode>#,##0</c:formatCode>
                      <c:ptCount val="26"/>
                      <c:pt idx="0">
                        <c:v>15</c:v>
                      </c:pt>
                      <c:pt idx="1">
                        <c:v>43</c:v>
                      </c:pt>
                      <c:pt idx="2">
                        <c:v>109</c:v>
                      </c:pt>
                      <c:pt idx="3">
                        <c:v>41</c:v>
                      </c:pt>
                      <c:pt idx="4">
                        <c:v>57</c:v>
                      </c:pt>
                      <c:pt idx="5">
                        <c:v>200</c:v>
                      </c:pt>
                      <c:pt idx="6">
                        <c:v>90</c:v>
                      </c:pt>
                      <c:pt idx="7">
                        <c:v>156</c:v>
                      </c:pt>
                      <c:pt idx="8">
                        <c:v>533</c:v>
                      </c:pt>
                      <c:pt idx="9">
                        <c:v>771</c:v>
                      </c:pt>
                      <c:pt idx="10">
                        <c:v>441</c:v>
                      </c:pt>
                      <c:pt idx="11">
                        <c:v>134</c:v>
                      </c:pt>
                      <c:pt idx="12">
                        <c:v>449</c:v>
                      </c:pt>
                      <c:pt idx="13">
                        <c:v>772</c:v>
                      </c:pt>
                      <c:pt idx="14">
                        <c:v>490</c:v>
                      </c:pt>
                      <c:pt idx="15">
                        <c:v>199</c:v>
                      </c:pt>
                      <c:pt idx="16">
                        <c:v>193</c:v>
                      </c:pt>
                      <c:pt idx="17">
                        <c:v>286</c:v>
                      </c:pt>
                      <c:pt idx="18">
                        <c:v>169</c:v>
                      </c:pt>
                      <c:pt idx="19">
                        <c:v>216</c:v>
                      </c:pt>
                      <c:pt idx="20">
                        <c:v>34</c:v>
                      </c:pt>
                      <c:pt idx="21">
                        <c:v>9</c:v>
                      </c:pt>
                      <c:pt idx="22">
                        <c:v>15</c:v>
                      </c:pt>
                      <c:pt idx="23">
                        <c:v>35</c:v>
                      </c:pt>
                      <c:pt idx="24">
                        <c:v>244</c:v>
                      </c:pt>
                    </c:numCache>
                  </c:numRef>
                </c:val>
                <c:smooth val="0"/>
                <c:extLst xmlns:c15="http://schemas.microsoft.com/office/drawing/2012/chart">
                  <c:ext xmlns:c16="http://schemas.microsoft.com/office/drawing/2014/chart" uri="{C3380CC4-5D6E-409C-BE32-E72D297353CC}">
                    <c16:uniqueId val="{00000009-5C3C-496E-BDD6-8B372196F3D0}"/>
                  </c:ext>
                </c:extLst>
              </c15:ser>
            </c15:filteredLineSeries>
            <c15:filteredLineSeries>
              <c15:ser>
                <c:idx val="7"/>
                <c:order val="7"/>
                <c:tx>
                  <c:strRef>
                    <c:extLst xmlns:c15="http://schemas.microsoft.com/office/drawing/2012/chart">
                      <c:ext xmlns:c15="http://schemas.microsoft.com/office/drawing/2012/chart" uri="{02D57815-91ED-43cb-92C2-25804820EDAC}">
                        <c15:formulaRef>
                          <c15:sqref>'IR by Age Range'!$I$1</c15:sqref>
                        </c15:formulaRef>
                      </c:ext>
                    </c:extLst>
                    <c:strCache>
                      <c:ptCount val="1"/>
                      <c:pt idx="0">
                        <c:v>Population</c:v>
                      </c:pt>
                    </c:strCache>
                  </c:strRef>
                </c:tx>
                <c:spPr>
                  <a:ln w="28575" cap="rnd">
                    <a:solidFill>
                      <a:schemeClr val="accent2">
                        <a:lumMod val="60000"/>
                      </a:schemeClr>
                    </a:solidFill>
                    <a:round/>
                  </a:ln>
                  <a:effectLst/>
                </c:spPr>
                <c:marker>
                  <c:symbol val="none"/>
                </c:marker>
                <c:cat>
                  <c:strRef>
                    <c:extLst xmlns:c15="http://schemas.microsoft.com/office/drawing/2012/chart">
                      <c:ext xmlns:c15="http://schemas.microsoft.com/office/drawing/2012/chart" uri="{02D57815-91ED-43cb-92C2-25804820EDAC}">
                        <c15:formulaRef>
                          <c15:sqref>'IR by Age Range'!$A$12:$A$37</c15:sqref>
                        </c15:formulaRef>
                      </c:ext>
                    </c:extLst>
                    <c:strCache>
                      <c:ptCount val="2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strCache>
                  </c:strRef>
                </c:cat>
                <c:val>
                  <c:numRef>
                    <c:extLst xmlns:c15="http://schemas.microsoft.com/office/drawing/2012/chart">
                      <c:ext xmlns:c15="http://schemas.microsoft.com/office/drawing/2012/chart" uri="{02D57815-91ED-43cb-92C2-25804820EDAC}">
                        <c15:formulaRef>
                          <c15:sqref>'IR by Age Range'!$I$12:$I$37</c15:sqref>
                        </c15:formulaRef>
                      </c:ext>
                    </c:extLst>
                    <c:numCache>
                      <c:formatCode>#,##0</c:formatCode>
                      <c:ptCount val="26"/>
                      <c:pt idx="0">
                        <c:v>1337827</c:v>
                      </c:pt>
                      <c:pt idx="1">
                        <c:v>1336694</c:v>
                      </c:pt>
                      <c:pt idx="2">
                        <c:v>1333224</c:v>
                      </c:pt>
                      <c:pt idx="3">
                        <c:v>1321321</c:v>
                      </c:pt>
                      <c:pt idx="4">
                        <c:v>1309462</c:v>
                      </c:pt>
                      <c:pt idx="5">
                        <c:v>1300483</c:v>
                      </c:pt>
                      <c:pt idx="6">
                        <c:v>1312754</c:v>
                      </c:pt>
                      <c:pt idx="7">
                        <c:v>1318885</c:v>
                      </c:pt>
                      <c:pt idx="8">
                        <c:v>1348802</c:v>
                      </c:pt>
                      <c:pt idx="9">
                        <c:v>1386954</c:v>
                      </c:pt>
                      <c:pt idx="10">
                        <c:v>1542229</c:v>
                      </c:pt>
                      <c:pt idx="11">
                        <c:v>1556911</c:v>
                      </c:pt>
                      <c:pt idx="12">
                        <c:v>1563313</c:v>
                      </c:pt>
                      <c:pt idx="13">
                        <c:v>1568339</c:v>
                      </c:pt>
                      <c:pt idx="14">
                        <c:v>1586399</c:v>
                      </c:pt>
                      <c:pt idx="15">
                        <c:v>1596403</c:v>
                      </c:pt>
                      <c:pt idx="16">
                        <c:v>1589997</c:v>
                      </c:pt>
                      <c:pt idx="17">
                        <c:v>1622377</c:v>
                      </c:pt>
                      <c:pt idx="18">
                        <c:v>1629095</c:v>
                      </c:pt>
                      <c:pt idx="19">
                        <c:v>1639371</c:v>
                      </c:pt>
                      <c:pt idx="20">
                        <c:v>1640165</c:v>
                      </c:pt>
                      <c:pt idx="21">
                        <c:v>1677480</c:v>
                      </c:pt>
                      <c:pt idx="22">
                        <c:v>1718526</c:v>
                      </c:pt>
                      <c:pt idx="23">
                        <c:v>1740463</c:v>
                      </c:pt>
                      <c:pt idx="24">
                        <c:v>1733113</c:v>
                      </c:pt>
                    </c:numCache>
                  </c:numRef>
                </c:val>
                <c:smooth val="0"/>
                <c:extLst xmlns:c15="http://schemas.microsoft.com/office/drawing/2012/chart">
                  <c:ext xmlns:c16="http://schemas.microsoft.com/office/drawing/2014/chart" uri="{C3380CC4-5D6E-409C-BE32-E72D297353CC}">
                    <c16:uniqueId val="{0000000A-5C3C-496E-BDD6-8B372196F3D0}"/>
                  </c:ext>
                </c:extLst>
              </c15:ser>
            </c15:filteredLineSeries>
            <c15:filteredLineSeries>
              <c15:ser>
                <c:idx val="9"/>
                <c:order val="9"/>
                <c:tx>
                  <c:strRef>
                    <c:extLst xmlns:c15="http://schemas.microsoft.com/office/drawing/2012/chart">
                      <c:ext xmlns:c15="http://schemas.microsoft.com/office/drawing/2012/chart" uri="{02D57815-91ED-43cb-92C2-25804820EDAC}">
                        <c15:formulaRef>
                          <c15:sqref>'IR by Age Range'!$K$1</c15:sqref>
                        </c15:formulaRef>
                      </c:ext>
                    </c:extLst>
                    <c:strCache>
                      <c:ptCount val="1"/>
                      <c:pt idx="0">
                        <c:v>20+ yrs</c:v>
                      </c:pt>
                    </c:strCache>
                  </c:strRef>
                </c:tx>
                <c:spPr>
                  <a:ln w="28575" cap="rnd">
                    <a:solidFill>
                      <a:schemeClr val="accent4">
                        <a:lumMod val="60000"/>
                      </a:schemeClr>
                    </a:solidFill>
                    <a:round/>
                  </a:ln>
                  <a:effectLst/>
                </c:spPr>
                <c:marker>
                  <c:symbol val="none"/>
                </c:marker>
                <c:cat>
                  <c:strRef>
                    <c:extLst xmlns:c15="http://schemas.microsoft.com/office/drawing/2012/chart">
                      <c:ext xmlns:c15="http://schemas.microsoft.com/office/drawing/2012/chart" uri="{02D57815-91ED-43cb-92C2-25804820EDAC}">
                        <c15:formulaRef>
                          <c15:sqref>'IR by Age Range'!$A$12:$A$37</c15:sqref>
                        </c15:formulaRef>
                      </c:ext>
                    </c:extLst>
                    <c:strCache>
                      <c:ptCount val="2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strCache>
                  </c:strRef>
                </c:cat>
                <c:val>
                  <c:numRef>
                    <c:extLst xmlns:c15="http://schemas.microsoft.com/office/drawing/2012/chart">
                      <c:ext xmlns:c15="http://schemas.microsoft.com/office/drawing/2012/chart" uri="{02D57815-91ED-43cb-92C2-25804820EDAC}">
                        <c15:formulaRef>
                          <c15:sqref>'IR by Age Range'!$K$12:$K$37</c15:sqref>
                        </c15:formulaRef>
                      </c:ext>
                    </c:extLst>
                    <c:numCache>
                      <c:formatCode>#,##0</c:formatCode>
                      <c:ptCount val="26"/>
                      <c:pt idx="0">
                        <c:v>57</c:v>
                      </c:pt>
                      <c:pt idx="1">
                        <c:v>143</c:v>
                      </c:pt>
                      <c:pt idx="2">
                        <c:v>310</c:v>
                      </c:pt>
                      <c:pt idx="3">
                        <c:v>158</c:v>
                      </c:pt>
                      <c:pt idx="4">
                        <c:v>341</c:v>
                      </c:pt>
                      <c:pt idx="5">
                        <c:v>592</c:v>
                      </c:pt>
                      <c:pt idx="6">
                        <c:v>324</c:v>
                      </c:pt>
                      <c:pt idx="7">
                        <c:v>318</c:v>
                      </c:pt>
                      <c:pt idx="8">
                        <c:v>373</c:v>
                      </c:pt>
                      <c:pt idx="9">
                        <c:v>731</c:v>
                      </c:pt>
                      <c:pt idx="10">
                        <c:v>574</c:v>
                      </c:pt>
                      <c:pt idx="11">
                        <c:v>203</c:v>
                      </c:pt>
                      <c:pt idx="12">
                        <c:v>445</c:v>
                      </c:pt>
                      <c:pt idx="13">
                        <c:v>713</c:v>
                      </c:pt>
                      <c:pt idx="14">
                        <c:v>485</c:v>
                      </c:pt>
                      <c:pt idx="15">
                        <c:v>394</c:v>
                      </c:pt>
                      <c:pt idx="16">
                        <c:v>296</c:v>
                      </c:pt>
                      <c:pt idx="17">
                        <c:v>338</c:v>
                      </c:pt>
                      <c:pt idx="18">
                        <c:v>225</c:v>
                      </c:pt>
                      <c:pt idx="19">
                        <c:v>289</c:v>
                      </c:pt>
                      <c:pt idx="20">
                        <c:v>97</c:v>
                      </c:pt>
                      <c:pt idx="21">
                        <c:v>109</c:v>
                      </c:pt>
                      <c:pt idx="22">
                        <c:v>100</c:v>
                      </c:pt>
                      <c:pt idx="23">
                        <c:v>130</c:v>
                      </c:pt>
                      <c:pt idx="24">
                        <c:v>335</c:v>
                      </c:pt>
                    </c:numCache>
                  </c:numRef>
                </c:val>
                <c:smooth val="0"/>
                <c:extLst xmlns:c15="http://schemas.microsoft.com/office/drawing/2012/chart">
                  <c:ext xmlns:c16="http://schemas.microsoft.com/office/drawing/2014/chart" uri="{C3380CC4-5D6E-409C-BE32-E72D297353CC}">
                    <c16:uniqueId val="{0000000B-5C3C-496E-BDD6-8B372196F3D0}"/>
                  </c:ext>
                </c:extLst>
              </c15:ser>
            </c15:filteredLineSeries>
            <c15:filteredLineSeries>
              <c15:ser>
                <c:idx val="10"/>
                <c:order val="10"/>
                <c:tx>
                  <c:strRef>
                    <c:extLst xmlns:c15="http://schemas.microsoft.com/office/drawing/2012/chart">
                      <c:ext xmlns:c15="http://schemas.microsoft.com/office/drawing/2012/chart" uri="{02D57815-91ED-43cb-92C2-25804820EDAC}">
                        <c15:formulaRef>
                          <c15:sqref>'IR by Age Range'!$L$1</c15:sqref>
                        </c15:formulaRef>
                      </c:ext>
                    </c:extLst>
                    <c:strCache>
                      <c:ptCount val="1"/>
                      <c:pt idx="0">
                        <c:v>Population</c:v>
                      </c:pt>
                    </c:strCache>
                  </c:strRef>
                </c:tx>
                <c:spPr>
                  <a:ln w="28575" cap="rnd">
                    <a:solidFill>
                      <a:schemeClr val="accent5">
                        <a:lumMod val="60000"/>
                      </a:schemeClr>
                    </a:solidFill>
                    <a:round/>
                  </a:ln>
                  <a:effectLst/>
                </c:spPr>
                <c:marker>
                  <c:symbol val="none"/>
                </c:marker>
                <c:cat>
                  <c:strRef>
                    <c:extLst xmlns:c15="http://schemas.microsoft.com/office/drawing/2012/chart">
                      <c:ext xmlns:c15="http://schemas.microsoft.com/office/drawing/2012/chart" uri="{02D57815-91ED-43cb-92C2-25804820EDAC}">
                        <c15:formulaRef>
                          <c15:sqref>'IR by Age Range'!$A$12:$A$37</c15:sqref>
                        </c15:formulaRef>
                      </c:ext>
                    </c:extLst>
                    <c:strCache>
                      <c:ptCount val="2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strCache>
                  </c:strRef>
                </c:cat>
                <c:val>
                  <c:numRef>
                    <c:extLst xmlns:c15="http://schemas.microsoft.com/office/drawing/2012/chart">
                      <c:ext xmlns:c15="http://schemas.microsoft.com/office/drawing/2012/chart" uri="{02D57815-91ED-43cb-92C2-25804820EDAC}">
                        <c15:formulaRef>
                          <c15:sqref>'IR by Age Range'!$L$12:$L$37</c15:sqref>
                        </c15:formulaRef>
                      </c:ext>
                    </c:extLst>
                    <c:numCache>
                      <c:formatCode>#,##0</c:formatCode>
                      <c:ptCount val="26"/>
                      <c:pt idx="0">
                        <c:v>6995218</c:v>
                      </c:pt>
                      <c:pt idx="1">
                        <c:v>14681073</c:v>
                      </c:pt>
                      <c:pt idx="2">
                        <c:v>15039549</c:v>
                      </c:pt>
                      <c:pt idx="3">
                        <c:v>15321544</c:v>
                      </c:pt>
                      <c:pt idx="4">
                        <c:v>15619867</c:v>
                      </c:pt>
                      <c:pt idx="5">
                        <c:v>15918026</c:v>
                      </c:pt>
                      <c:pt idx="6">
                        <c:v>16410134</c:v>
                      </c:pt>
                      <c:pt idx="7">
                        <c:v>16731315</c:v>
                      </c:pt>
                      <c:pt idx="8">
                        <c:v>17076723</c:v>
                      </c:pt>
                      <c:pt idx="9">
                        <c:v>17450304</c:v>
                      </c:pt>
                      <c:pt idx="10">
                        <c:v>17523847</c:v>
                      </c:pt>
                      <c:pt idx="11">
                        <c:v>17942085</c:v>
                      </c:pt>
                      <c:pt idx="12">
                        <c:v>18243084</c:v>
                      </c:pt>
                      <c:pt idx="13">
                        <c:v>18614858</c:v>
                      </c:pt>
                      <c:pt idx="14">
                        <c:v>19010911</c:v>
                      </c:pt>
                      <c:pt idx="15">
                        <c:v>19420230</c:v>
                      </c:pt>
                      <c:pt idx="16">
                        <c:v>19747730</c:v>
                      </c:pt>
                      <c:pt idx="17">
                        <c:v>20177973</c:v>
                      </c:pt>
                      <c:pt idx="18">
                        <c:v>20512980</c:v>
                      </c:pt>
                      <c:pt idx="19">
                        <c:v>20783273</c:v>
                      </c:pt>
                      <c:pt idx="20">
                        <c:v>21317871</c:v>
                      </c:pt>
                      <c:pt idx="21">
                        <c:v>21286021</c:v>
                      </c:pt>
                      <c:pt idx="22">
                        <c:v>21741128</c:v>
                      </c:pt>
                      <c:pt idx="23">
                        <c:v>22160977</c:v>
                      </c:pt>
                      <c:pt idx="24">
                        <c:v>22962613</c:v>
                      </c:pt>
                    </c:numCache>
                  </c:numRef>
                </c:val>
                <c:smooth val="0"/>
                <c:extLst xmlns:c15="http://schemas.microsoft.com/office/drawing/2012/chart">
                  <c:ext xmlns:c16="http://schemas.microsoft.com/office/drawing/2014/chart" uri="{C3380CC4-5D6E-409C-BE32-E72D297353CC}">
                    <c16:uniqueId val="{0000000C-5C3C-496E-BDD6-8B372196F3D0}"/>
                  </c:ext>
                </c:extLst>
              </c15:ser>
            </c15:filteredLineSeries>
            <c15:filteredLineSeries>
              <c15:ser>
                <c:idx val="12"/>
                <c:order val="12"/>
                <c:tx>
                  <c:strRef>
                    <c:extLst xmlns:c15="http://schemas.microsoft.com/office/drawing/2012/chart">
                      <c:ext xmlns:c15="http://schemas.microsoft.com/office/drawing/2012/chart" uri="{02D57815-91ED-43cb-92C2-25804820EDAC}">
                        <c15:formulaRef>
                          <c15:sqref>'IR by Age Range'!$N$1</c15:sqref>
                        </c15:formulaRef>
                      </c:ext>
                    </c:extLst>
                    <c:strCache>
                      <c:ptCount val="1"/>
                      <c:pt idx="0">
                        <c:v>Total Cases</c:v>
                      </c:pt>
                    </c:strCache>
                  </c:strRef>
                </c:tx>
                <c:spPr>
                  <a:ln w="28575" cap="rnd">
                    <a:solidFill>
                      <a:schemeClr val="accent1">
                        <a:lumMod val="80000"/>
                        <a:lumOff val="20000"/>
                      </a:schemeClr>
                    </a:solidFill>
                    <a:round/>
                  </a:ln>
                  <a:effectLst/>
                </c:spPr>
                <c:marker>
                  <c:symbol val="none"/>
                </c:marker>
                <c:cat>
                  <c:strRef>
                    <c:extLst xmlns:c15="http://schemas.microsoft.com/office/drawing/2012/chart">
                      <c:ext xmlns:c15="http://schemas.microsoft.com/office/drawing/2012/chart" uri="{02D57815-91ED-43cb-92C2-25804820EDAC}">
                        <c15:formulaRef>
                          <c15:sqref>'IR by Age Range'!$A$12:$A$37</c15:sqref>
                        </c15:formulaRef>
                      </c:ext>
                    </c:extLst>
                    <c:strCache>
                      <c:ptCount val="2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strCache>
                  </c:strRef>
                </c:cat>
                <c:val>
                  <c:numRef>
                    <c:extLst xmlns:c15="http://schemas.microsoft.com/office/drawing/2012/chart">
                      <c:ext xmlns:c15="http://schemas.microsoft.com/office/drawing/2012/chart" uri="{02D57815-91ED-43cb-92C2-25804820EDAC}">
                        <c15:formulaRef>
                          <c15:sqref>'IR by Age Range'!$N$12:$N$37</c15:sqref>
                        </c15:formulaRef>
                      </c:ext>
                    </c:extLst>
                    <c:numCache>
                      <c:formatCode>#,##0</c:formatCode>
                      <c:ptCount val="26"/>
                      <c:pt idx="0">
                        <c:v>327</c:v>
                      </c:pt>
                      <c:pt idx="1">
                        <c:v>615</c:v>
                      </c:pt>
                      <c:pt idx="2">
                        <c:v>1240</c:v>
                      </c:pt>
                      <c:pt idx="3">
                        <c:v>670</c:v>
                      </c:pt>
                      <c:pt idx="4">
                        <c:v>1184</c:v>
                      </c:pt>
                      <c:pt idx="5">
                        <c:v>2224</c:v>
                      </c:pt>
                      <c:pt idx="6">
                        <c:v>954</c:v>
                      </c:pt>
                      <c:pt idx="7">
                        <c:v>1051</c:v>
                      </c:pt>
                      <c:pt idx="8">
                        <c:v>2046</c:v>
                      </c:pt>
                      <c:pt idx="9">
                        <c:v>3358</c:v>
                      </c:pt>
                      <c:pt idx="10">
                        <c:v>2848</c:v>
                      </c:pt>
                      <c:pt idx="11">
                        <c:v>961</c:v>
                      </c:pt>
                      <c:pt idx="12">
                        <c:v>2218</c:v>
                      </c:pt>
                      <c:pt idx="13">
                        <c:v>3985</c:v>
                      </c:pt>
                      <c:pt idx="14">
                        <c:v>2576</c:v>
                      </c:pt>
                      <c:pt idx="15">
                        <c:v>1504</c:v>
                      </c:pt>
                      <c:pt idx="16">
                        <c:v>1286</c:v>
                      </c:pt>
                      <c:pt idx="17">
                        <c:v>340</c:v>
                      </c:pt>
                      <c:pt idx="18">
                        <c:v>1168</c:v>
                      </c:pt>
                      <c:pt idx="19">
                        <c:v>1320</c:v>
                      </c:pt>
                      <c:pt idx="20">
                        <c:v>343</c:v>
                      </c:pt>
                      <c:pt idx="21">
                        <c:v>201</c:v>
                      </c:pt>
                      <c:pt idx="22">
                        <c:v>193</c:v>
                      </c:pt>
                      <c:pt idx="23">
                        <c:v>340</c:v>
                      </c:pt>
                      <c:pt idx="24">
                        <c:v>1907</c:v>
                      </c:pt>
                    </c:numCache>
                  </c:numRef>
                </c:val>
                <c:smooth val="0"/>
                <c:extLst xmlns:c15="http://schemas.microsoft.com/office/drawing/2012/chart">
                  <c:ext xmlns:c16="http://schemas.microsoft.com/office/drawing/2014/chart" uri="{C3380CC4-5D6E-409C-BE32-E72D297353CC}">
                    <c16:uniqueId val="{0000000D-5C3C-496E-BDD6-8B372196F3D0}"/>
                  </c:ext>
                </c:extLst>
              </c15:ser>
            </c15:filteredLineSeries>
            <c15:filteredLineSeries>
              <c15:ser>
                <c:idx val="13"/>
                <c:order val="13"/>
                <c:tx>
                  <c:strRef>
                    <c:extLst xmlns:c15="http://schemas.microsoft.com/office/drawing/2012/chart">
                      <c:ext xmlns:c15="http://schemas.microsoft.com/office/drawing/2012/chart" uri="{02D57815-91ED-43cb-92C2-25804820EDAC}">
                        <c15:formulaRef>
                          <c15:sqref>'IR by Age Range'!$O$1</c15:sqref>
                        </c15:formulaRef>
                      </c:ext>
                    </c:extLst>
                    <c:strCache>
                      <c:ptCount val="1"/>
                      <c:pt idx="0">
                        <c:v>Total Population</c:v>
                      </c:pt>
                    </c:strCache>
                  </c:strRef>
                </c:tx>
                <c:spPr>
                  <a:ln w="28575" cap="rnd">
                    <a:solidFill>
                      <a:schemeClr val="accent2">
                        <a:lumMod val="80000"/>
                        <a:lumOff val="20000"/>
                      </a:schemeClr>
                    </a:solidFill>
                    <a:round/>
                  </a:ln>
                  <a:effectLst/>
                </c:spPr>
                <c:marker>
                  <c:symbol val="none"/>
                </c:marker>
                <c:cat>
                  <c:strRef>
                    <c:extLst xmlns:c15="http://schemas.microsoft.com/office/drawing/2012/chart">
                      <c:ext xmlns:c15="http://schemas.microsoft.com/office/drawing/2012/chart" uri="{02D57815-91ED-43cb-92C2-25804820EDAC}">
                        <c15:formulaRef>
                          <c15:sqref>'IR by Age Range'!$A$12:$A$37</c15:sqref>
                        </c15:formulaRef>
                      </c:ext>
                    </c:extLst>
                    <c:strCache>
                      <c:ptCount val="2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strCache>
                  </c:strRef>
                </c:cat>
                <c:val>
                  <c:numRef>
                    <c:extLst xmlns:c15="http://schemas.microsoft.com/office/drawing/2012/chart">
                      <c:ext xmlns:c15="http://schemas.microsoft.com/office/drawing/2012/chart" uri="{02D57815-91ED-43cb-92C2-25804820EDAC}">
                        <c15:formulaRef>
                          <c15:sqref>'IR by Age Range'!$O$12:$O$37</c15:sqref>
                        </c15:formulaRef>
                      </c:ext>
                    </c:extLst>
                    <c:numCache>
                      <c:formatCode>#,##0</c:formatCode>
                      <c:ptCount val="26"/>
                      <c:pt idx="0">
                        <c:v>20851820</c:v>
                      </c:pt>
                      <c:pt idx="1">
                        <c:v>21325018</c:v>
                      </c:pt>
                      <c:pt idx="2">
                        <c:v>21779893</c:v>
                      </c:pt>
                      <c:pt idx="3">
                        <c:v>22118509</c:v>
                      </c:pt>
                      <c:pt idx="4">
                        <c:v>22490022</c:v>
                      </c:pt>
                      <c:pt idx="5">
                        <c:v>22859968</c:v>
                      </c:pt>
                      <c:pt idx="6">
                        <c:v>26464827</c:v>
                      </c:pt>
                      <c:pt idx="7">
                        <c:v>23936227</c:v>
                      </c:pt>
                      <c:pt idx="8">
                        <c:v>24326974</c:v>
                      </c:pt>
                      <c:pt idx="9">
                        <c:v>24782302</c:v>
                      </c:pt>
                      <c:pt idx="10">
                        <c:v>25373947</c:v>
                      </c:pt>
                      <c:pt idx="11">
                        <c:v>25883999</c:v>
                      </c:pt>
                      <c:pt idx="12">
                        <c:v>26403743</c:v>
                      </c:pt>
                      <c:pt idx="13">
                        <c:v>26932619</c:v>
                      </c:pt>
                      <c:pt idx="14">
                        <c:v>27470110</c:v>
                      </c:pt>
                      <c:pt idx="15">
                        <c:v>27695284</c:v>
                      </c:pt>
                      <c:pt idx="16">
                        <c:v>28240245</c:v>
                      </c:pt>
                      <c:pt idx="17">
                        <c:v>28797290</c:v>
                      </c:pt>
                      <c:pt idx="18">
                        <c:v>29366479</c:v>
                      </c:pt>
                      <c:pt idx="19">
                        <c:v>29193268</c:v>
                      </c:pt>
                      <c:pt idx="20">
                        <c:v>29677668</c:v>
                      </c:pt>
                      <c:pt idx="21">
                        <c:v>30168926</c:v>
                      </c:pt>
                      <c:pt idx="22">
                        <c:v>30667390</c:v>
                      </c:pt>
                      <c:pt idx="23">
                        <c:v>31172832</c:v>
                      </c:pt>
                      <c:pt idx="24">
                        <c:v>31685234</c:v>
                      </c:pt>
                    </c:numCache>
                  </c:numRef>
                </c:val>
                <c:smooth val="0"/>
                <c:extLst xmlns:c15="http://schemas.microsoft.com/office/drawing/2012/chart">
                  <c:ext xmlns:c16="http://schemas.microsoft.com/office/drawing/2014/chart" uri="{C3380CC4-5D6E-409C-BE32-E72D297353CC}">
                    <c16:uniqueId val="{0000000E-5C3C-496E-BDD6-8B372196F3D0}"/>
                  </c:ext>
                </c:extLst>
              </c15:ser>
            </c15:filteredLineSeries>
          </c:ext>
        </c:extLst>
      </c:lineChart>
      <c:catAx>
        <c:axId val="1417526512"/>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MMWR Year</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417524112"/>
        <c:crosses val="autoZero"/>
        <c:auto val="1"/>
        <c:lblAlgn val="ctr"/>
        <c:lblOffset val="100"/>
        <c:noMultiLvlLbl val="0"/>
      </c:catAx>
      <c:valAx>
        <c:axId val="141752411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r>
                  <a:rPr lang="en-US" b="1"/>
                  <a:t>Incidence</a:t>
                </a:r>
              </a:p>
            </c:rich>
          </c:tx>
          <c:overlay val="0"/>
          <c:spPr>
            <a:noFill/>
            <a:ln>
              <a:noFill/>
            </a:ln>
            <a:effectLst/>
          </c:spPr>
          <c:txPr>
            <a:bodyPr rot="-540000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endParaRPr lang="en-US"/>
            </a:p>
          </c:txPr>
        </c:title>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417526512"/>
        <c:crosses val="autoZero"/>
        <c:crossBetween val="between"/>
      </c:valAx>
      <c:spPr>
        <a:noFill/>
        <a:ln>
          <a:solidFill>
            <a:schemeClr val="tx1"/>
          </a:solid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a:solidFill>
        <a:schemeClr val="tx1"/>
      </a:solid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'Pertussis ASN TVFC split'!$A$3</c:f>
              <c:strCache>
                <c:ptCount val="1"/>
                <c:pt idx="0">
                  <c:v>2023</c:v>
                </c:pt>
              </c:strCache>
            </c:strRef>
          </c:tx>
          <c:spPr>
            <a:ln w="31750" cap="rnd">
              <a:solidFill>
                <a:srgbClr val="92D050"/>
              </a:solidFill>
              <a:round/>
            </a:ln>
            <a:effectLst/>
          </c:spPr>
          <c:marker>
            <c:symbol val="none"/>
          </c:marker>
          <c:cat>
            <c:strRef>
              <c:f>'Pertussis ASN TVFC split'!$B$1:$M$1</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'Pertussis ASN TVFC split'!$B$3:$M$3</c:f>
              <c:numCache>
                <c:formatCode>#,##0</c:formatCode>
                <c:ptCount val="12"/>
                <c:pt idx="0">
                  <c:v>130234</c:v>
                </c:pt>
                <c:pt idx="1">
                  <c:v>125819</c:v>
                </c:pt>
                <c:pt idx="2">
                  <c:v>138648</c:v>
                </c:pt>
                <c:pt idx="3">
                  <c:v>126752</c:v>
                </c:pt>
                <c:pt idx="4">
                  <c:v>130175</c:v>
                </c:pt>
                <c:pt idx="5">
                  <c:v>125039</c:v>
                </c:pt>
                <c:pt idx="6">
                  <c:v>143960</c:v>
                </c:pt>
                <c:pt idx="7">
                  <c:v>207790</c:v>
                </c:pt>
                <c:pt idx="8">
                  <c:v>138808</c:v>
                </c:pt>
                <c:pt idx="9">
                  <c:v>133025</c:v>
                </c:pt>
                <c:pt idx="10">
                  <c:v>118694</c:v>
                </c:pt>
                <c:pt idx="11">
                  <c:v>110274</c:v>
                </c:pt>
              </c:numCache>
            </c:numRef>
          </c:val>
          <c:smooth val="0"/>
          <c:extLst>
            <c:ext xmlns:c16="http://schemas.microsoft.com/office/drawing/2014/chart" uri="{C3380CC4-5D6E-409C-BE32-E72D297353CC}">
              <c16:uniqueId val="{00000000-773A-404A-8F00-FF031B4D26B5}"/>
            </c:ext>
          </c:extLst>
        </c:ser>
        <c:ser>
          <c:idx val="1"/>
          <c:order val="1"/>
          <c:tx>
            <c:strRef>
              <c:f>'Pertussis ASN TVFC split'!$A$4</c:f>
              <c:strCache>
                <c:ptCount val="1"/>
                <c:pt idx="0">
                  <c:v>2024</c:v>
                </c:pt>
              </c:strCache>
            </c:strRef>
          </c:tx>
          <c:spPr>
            <a:ln w="31750" cap="rnd">
              <a:solidFill>
                <a:srgbClr val="7030A0"/>
              </a:solidFill>
              <a:round/>
            </a:ln>
            <a:effectLst/>
          </c:spPr>
          <c:marker>
            <c:symbol val="none"/>
          </c:marker>
          <c:cat>
            <c:strRef>
              <c:f>'Pertussis ASN TVFC split'!$B$1:$M$1</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'Pertussis ASN TVFC split'!$B$4:$M$4</c:f>
              <c:numCache>
                <c:formatCode>#,##0</c:formatCode>
                <c:ptCount val="12"/>
                <c:pt idx="0">
                  <c:v>132707</c:v>
                </c:pt>
                <c:pt idx="1">
                  <c:v>127860</c:v>
                </c:pt>
                <c:pt idx="2">
                  <c:v>128242</c:v>
                </c:pt>
                <c:pt idx="3">
                  <c:v>132854</c:v>
                </c:pt>
                <c:pt idx="4">
                  <c:v>118410</c:v>
                </c:pt>
                <c:pt idx="5">
                  <c:v>114644</c:v>
                </c:pt>
                <c:pt idx="6">
                  <c:v>141989</c:v>
                </c:pt>
                <c:pt idx="7">
                  <c:v>191491</c:v>
                </c:pt>
                <c:pt idx="8">
                  <c:v>131716</c:v>
                </c:pt>
                <c:pt idx="9">
                  <c:v>129133</c:v>
                </c:pt>
                <c:pt idx="10">
                  <c:v>108735</c:v>
                </c:pt>
                <c:pt idx="11">
                  <c:v>102246</c:v>
                </c:pt>
              </c:numCache>
            </c:numRef>
          </c:val>
          <c:smooth val="0"/>
          <c:extLst>
            <c:ext xmlns:c16="http://schemas.microsoft.com/office/drawing/2014/chart" uri="{C3380CC4-5D6E-409C-BE32-E72D297353CC}">
              <c16:uniqueId val="{00000001-773A-404A-8F00-FF031B4D26B5}"/>
            </c:ext>
          </c:extLst>
        </c:ser>
        <c:ser>
          <c:idx val="2"/>
          <c:order val="2"/>
          <c:tx>
            <c:strRef>
              <c:f>'Pertussis ASN TVFC split'!$A$5</c:f>
              <c:strCache>
                <c:ptCount val="1"/>
                <c:pt idx="0">
                  <c:v>2025</c:v>
                </c:pt>
              </c:strCache>
            </c:strRef>
          </c:tx>
          <c:spPr>
            <a:ln w="31750" cap="rnd">
              <a:solidFill>
                <a:srgbClr val="FFC000"/>
              </a:solidFill>
              <a:round/>
            </a:ln>
            <a:effectLst/>
          </c:spPr>
          <c:marker>
            <c:symbol val="none"/>
          </c:marker>
          <c:cat>
            <c:strRef>
              <c:f>'Pertussis ASN TVFC split'!$B$1:$M$1</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'Pertussis ASN TVFC split'!$B$5:$M$5</c:f>
              <c:numCache>
                <c:formatCode>#,##0</c:formatCode>
                <c:ptCount val="12"/>
                <c:pt idx="0">
                  <c:v>120586</c:v>
                </c:pt>
                <c:pt idx="1">
                  <c:v>112064</c:v>
                </c:pt>
                <c:pt idx="2">
                  <c:v>127505</c:v>
                </c:pt>
                <c:pt idx="3">
                  <c:v>124362</c:v>
                </c:pt>
                <c:pt idx="4">
                  <c:v>114883</c:v>
                </c:pt>
                <c:pt idx="5">
                  <c:v>107381</c:v>
                </c:pt>
                <c:pt idx="6">
                  <c:v>142789</c:v>
                </c:pt>
                <c:pt idx="7">
                  <c:v>167951</c:v>
                </c:pt>
                <c:pt idx="8">
                  <c:v>119882</c:v>
                </c:pt>
                <c:pt idx="9">
                  <c:v>114637</c:v>
                </c:pt>
                <c:pt idx="10">
                  <c:v>89919</c:v>
                </c:pt>
              </c:numCache>
            </c:numRef>
          </c:val>
          <c:smooth val="0"/>
          <c:extLst>
            <c:ext xmlns:c16="http://schemas.microsoft.com/office/drawing/2014/chart" uri="{C3380CC4-5D6E-409C-BE32-E72D297353CC}">
              <c16:uniqueId val="{00000002-773A-404A-8F00-FF031B4D26B5}"/>
            </c:ext>
          </c:extLst>
        </c:ser>
        <c:dLbls>
          <c:showLegendKey val="0"/>
          <c:showVal val="0"/>
          <c:showCatName val="0"/>
          <c:showSerName val="0"/>
          <c:showPercent val="0"/>
          <c:showBubbleSize val="0"/>
        </c:dLbls>
        <c:smooth val="0"/>
        <c:axId val="891793839"/>
        <c:axId val="891794255"/>
      </c:lineChart>
      <c:catAx>
        <c:axId val="891793839"/>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mn-cs"/>
              </a:defRPr>
            </a:pPr>
            <a:endParaRPr lang="en-US"/>
          </a:p>
        </c:txPr>
        <c:crossAx val="891794255"/>
        <c:crosses val="autoZero"/>
        <c:auto val="1"/>
        <c:lblAlgn val="ctr"/>
        <c:lblOffset val="100"/>
        <c:noMultiLvlLbl val="0"/>
      </c:catAx>
      <c:valAx>
        <c:axId val="891794255"/>
        <c:scaling>
          <c:orientation val="minMax"/>
        </c:scaling>
        <c:delete val="0"/>
        <c:axPos val="l"/>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mn-cs"/>
                  </a:defRPr>
                </a:pPr>
                <a:r>
                  <a:rPr lang="en-US" sz="1200" dirty="0">
                    <a:solidFill>
                      <a:sysClr val="windowText" lastClr="000000"/>
                    </a:solidFill>
                  </a:rPr>
                  <a:t>Doses Administered</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mn-cs"/>
              </a:defRPr>
            </a:pPr>
            <a:endParaRPr lang="en-US"/>
          </a:p>
        </c:txPr>
        <c:crossAx val="891793839"/>
        <c:crosses val="autoZero"/>
        <c:crossBetween val="between"/>
      </c:valAx>
      <c:spPr>
        <a:noFill/>
        <a:ln w="19050">
          <a:solidFill>
            <a:schemeClr val="tx1"/>
          </a:solidFill>
        </a:ln>
        <a:effectLst/>
      </c:spPr>
    </c:plotArea>
    <c:legend>
      <c:legendPos val="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solidFill>
        <a:schemeClr val="tx1"/>
      </a:solidFill>
    </a:ln>
    <a:effectLst/>
  </c:spPr>
  <c:txPr>
    <a:bodyPr/>
    <a:lstStyle/>
    <a:p>
      <a:pPr>
        <a:defRPr>
          <a:latin typeface="Verdana" panose="020B0604030504040204" pitchFamily="34" charset="0"/>
          <a:ea typeface="Verdana" panose="020B060403050404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7">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2.xml><?xml version="1.0" encoding="utf-8"?>
<cs:chartStyle xmlns:cs="http://schemas.microsoft.com/office/drawing/2012/chartStyle" xmlns:a="http://schemas.openxmlformats.org/drawingml/2006/main" id="231">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417C2BB1-F436-4B12-BDC6-D09995E67766}" type="datetimeFigureOut">
              <a:rPr lang="en-US" smtClean="0"/>
              <a:t>12/10/2025</a:t>
            </a:fld>
            <a:endParaRPr lang="en-US"/>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207440BF-88FE-47D5-8E97-F662FDE58000}" type="slidenum">
              <a:rPr lang="en-US" smtClean="0"/>
              <a:t>‹#›</a:t>
            </a:fld>
            <a:endParaRPr lang="en-US"/>
          </a:p>
        </p:txBody>
      </p:sp>
    </p:spTree>
    <p:extLst>
      <p:ext uri="{BB962C8B-B14F-4D97-AF65-F5344CB8AC3E}">
        <p14:creationId xmlns:p14="http://schemas.microsoft.com/office/powerpoint/2010/main" val="28038797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07440BF-88FE-47D5-8E97-F662FDE58000}" type="slidenum">
              <a:rPr lang="en-US" smtClean="0"/>
              <a:t>1</a:t>
            </a:fld>
            <a:endParaRPr lang="en-US"/>
          </a:p>
        </p:txBody>
      </p:sp>
    </p:spTree>
    <p:extLst>
      <p:ext uri="{BB962C8B-B14F-4D97-AF65-F5344CB8AC3E}">
        <p14:creationId xmlns:p14="http://schemas.microsoft.com/office/powerpoint/2010/main" val="21801615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7440BF-88FE-47D5-8E97-F662FDE5800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793912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7440BF-88FE-47D5-8E97-F662FDE5800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314007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07440BF-88FE-47D5-8E97-F662FDE58000}" type="slidenum">
              <a:rPr lang="en-US" smtClean="0"/>
              <a:t>12</a:t>
            </a:fld>
            <a:endParaRPr lang="en-US"/>
          </a:p>
        </p:txBody>
      </p:sp>
    </p:spTree>
    <p:extLst>
      <p:ext uri="{BB962C8B-B14F-4D97-AF65-F5344CB8AC3E}">
        <p14:creationId xmlns:p14="http://schemas.microsoft.com/office/powerpoint/2010/main" val="15667548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07440BF-88FE-47D5-8E97-F662FDE58000}" type="slidenum">
              <a:rPr lang="en-US" smtClean="0"/>
              <a:t>13</a:t>
            </a:fld>
            <a:endParaRPr lang="en-US"/>
          </a:p>
        </p:txBody>
      </p:sp>
    </p:spTree>
    <p:extLst>
      <p:ext uri="{BB962C8B-B14F-4D97-AF65-F5344CB8AC3E}">
        <p14:creationId xmlns:p14="http://schemas.microsoft.com/office/powerpoint/2010/main" val="11337759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07440BF-88FE-47D5-8E97-F662FDE58000}" type="slidenum">
              <a:rPr lang="en-US" smtClean="0"/>
              <a:t>14</a:t>
            </a:fld>
            <a:endParaRPr lang="en-US"/>
          </a:p>
        </p:txBody>
      </p:sp>
    </p:spTree>
    <p:extLst>
      <p:ext uri="{BB962C8B-B14F-4D97-AF65-F5344CB8AC3E}">
        <p14:creationId xmlns:p14="http://schemas.microsoft.com/office/powerpoint/2010/main" val="39963813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a:extLst>
              <a:ext uri="{FF2B5EF4-FFF2-40B4-BE49-F238E27FC236}">
                <a16:creationId xmlns:a16="http://schemas.microsoft.com/office/drawing/2014/main" id="{67E35F1E-6258-4A53-BB5A-D7221665DC7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7" name="Notes Placeholder 2">
            <a:extLst>
              <a:ext uri="{FF2B5EF4-FFF2-40B4-BE49-F238E27FC236}">
                <a16:creationId xmlns:a16="http://schemas.microsoft.com/office/drawing/2014/main" id="{439D6C97-F105-419D-A165-477FCE3BF5F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4982" indent="-174982">
              <a:buFontTx/>
              <a:buChar char="-"/>
            </a:pPr>
            <a:r>
              <a:rPr lang="en-US"/>
              <a:t>In this graph we have TVFC RSV Monoclonal Antibody Product Doses administered over time, by Respiratory Season.</a:t>
            </a:r>
          </a:p>
          <a:p>
            <a:pPr marL="174982" indent="-174982">
              <a:buFontTx/>
              <a:buChar char="-"/>
            </a:pPr>
            <a:r>
              <a:rPr lang="en-US"/>
              <a:t>The graph shows an overall increase in Pe doses administered in the TVFC program since between the 23-24, 24-25, and 25-26 RSV seasons</a:t>
            </a:r>
          </a:p>
          <a:p>
            <a:pPr marL="174982" indent="-174982">
              <a:buFontTx/>
              <a:buChar char="-"/>
            </a:pPr>
            <a:r>
              <a:rPr lang="en-US"/>
              <a:t>October 2025 includes 186 administrations of </a:t>
            </a:r>
            <a:r>
              <a:rPr lang="en-US" err="1"/>
              <a:t>Enflonsia</a:t>
            </a:r>
            <a:r>
              <a:rPr lang="en-US"/>
              <a:t> in addition to 28,086 administrations of </a:t>
            </a:r>
            <a:r>
              <a:rPr lang="en-US" err="1"/>
              <a:t>Beyfortus</a:t>
            </a:r>
            <a:r>
              <a:rPr lang="en-US"/>
              <a:t>. Previous seasons only included </a:t>
            </a:r>
            <a:r>
              <a:rPr lang="en-US" err="1"/>
              <a:t>Beyfortus</a:t>
            </a:r>
            <a:r>
              <a:rPr lang="en-US"/>
              <a:t>.</a:t>
            </a:r>
          </a:p>
          <a:p>
            <a:endParaRPr lang="en-US"/>
          </a:p>
        </p:txBody>
      </p:sp>
      <p:sp>
        <p:nvSpPr>
          <p:cNvPr id="77828" name="Slide Number Placeholder 3">
            <a:extLst>
              <a:ext uri="{FF2B5EF4-FFF2-40B4-BE49-F238E27FC236}">
                <a16:creationId xmlns:a16="http://schemas.microsoft.com/office/drawing/2014/main" id="{F2643513-DB46-4BFB-AD2F-A6506A03352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58255" indent="-291636">
              <a:defRPr>
                <a:solidFill>
                  <a:schemeClr val="tx1"/>
                </a:solidFill>
                <a:latin typeface="Verdana" panose="020B0604030504040204" pitchFamily="34" charset="0"/>
              </a:defRPr>
            </a:lvl2pPr>
            <a:lvl3pPr marL="1166546" indent="-233309">
              <a:defRPr>
                <a:solidFill>
                  <a:schemeClr val="tx1"/>
                </a:solidFill>
                <a:latin typeface="Verdana" panose="020B0604030504040204" pitchFamily="34" charset="0"/>
              </a:defRPr>
            </a:lvl3pPr>
            <a:lvl4pPr marL="1633164" indent="-233309">
              <a:defRPr>
                <a:solidFill>
                  <a:schemeClr val="tx1"/>
                </a:solidFill>
                <a:latin typeface="Verdana" panose="020B0604030504040204" pitchFamily="34" charset="0"/>
              </a:defRPr>
            </a:lvl4pPr>
            <a:lvl5pPr marL="2099782" indent="-233309">
              <a:defRPr>
                <a:solidFill>
                  <a:schemeClr val="tx1"/>
                </a:solidFill>
                <a:latin typeface="Verdana" panose="020B0604030504040204" pitchFamily="34" charset="0"/>
              </a:defRPr>
            </a:lvl5pPr>
            <a:lvl6pPr marL="2566401" indent="-233309" eaLnBrk="0" fontAlgn="base" hangingPunct="0">
              <a:spcBef>
                <a:spcPct val="0"/>
              </a:spcBef>
              <a:spcAft>
                <a:spcPct val="0"/>
              </a:spcAft>
              <a:defRPr>
                <a:solidFill>
                  <a:schemeClr val="tx1"/>
                </a:solidFill>
                <a:latin typeface="Verdana" panose="020B0604030504040204" pitchFamily="34" charset="0"/>
              </a:defRPr>
            </a:lvl6pPr>
            <a:lvl7pPr marL="3033019" indent="-233309" eaLnBrk="0" fontAlgn="base" hangingPunct="0">
              <a:spcBef>
                <a:spcPct val="0"/>
              </a:spcBef>
              <a:spcAft>
                <a:spcPct val="0"/>
              </a:spcAft>
              <a:defRPr>
                <a:solidFill>
                  <a:schemeClr val="tx1"/>
                </a:solidFill>
                <a:latin typeface="Verdana" panose="020B0604030504040204" pitchFamily="34" charset="0"/>
              </a:defRPr>
            </a:lvl7pPr>
            <a:lvl8pPr marL="3499637" indent="-233309" eaLnBrk="0" fontAlgn="base" hangingPunct="0">
              <a:spcBef>
                <a:spcPct val="0"/>
              </a:spcBef>
              <a:spcAft>
                <a:spcPct val="0"/>
              </a:spcAft>
              <a:defRPr>
                <a:solidFill>
                  <a:schemeClr val="tx1"/>
                </a:solidFill>
                <a:latin typeface="Verdana" panose="020B0604030504040204" pitchFamily="34" charset="0"/>
              </a:defRPr>
            </a:lvl8pPr>
            <a:lvl9pPr marL="3966256" indent="-233309" eaLnBrk="0" fontAlgn="base" hangingPunct="0">
              <a:spcBef>
                <a:spcPct val="0"/>
              </a:spcBef>
              <a:spcAft>
                <a:spcPct val="0"/>
              </a:spcAft>
              <a:defRPr>
                <a:solidFill>
                  <a:schemeClr val="tx1"/>
                </a:solidFill>
                <a:latin typeface="Verdana" panose="020B0604030504040204" pitchFamily="34" charset="0"/>
              </a:defRPr>
            </a:lvl9pPr>
          </a:lstStyle>
          <a:p>
            <a:pPr defTabSz="933237" fontAlgn="base">
              <a:spcBef>
                <a:spcPct val="0"/>
              </a:spcBef>
              <a:spcAft>
                <a:spcPct val="0"/>
              </a:spcAft>
            </a:pPr>
            <a:fld id="{6FF8E21E-A878-4E6B-A384-B8892E195EE7}" type="slidenum">
              <a:rPr lang="en-US" altLang="en-US" sz="1800">
                <a:solidFill>
                  <a:srgbClr val="000000"/>
                </a:solidFill>
                <a:latin typeface="Calibri" panose="020F0502020204030204" pitchFamily="34" charset="0"/>
              </a:rPr>
              <a:pPr defTabSz="933237" fontAlgn="base">
                <a:spcBef>
                  <a:spcPct val="0"/>
                </a:spcBef>
                <a:spcAft>
                  <a:spcPct val="0"/>
                </a:spcAft>
              </a:pPr>
              <a:t>15</a:t>
            </a:fld>
            <a:endParaRPr lang="en-US" altLang="en-US" sz="1800">
              <a:solidFill>
                <a:srgbClr val="000000"/>
              </a:solidFill>
              <a:latin typeface="Calibri" panose="020F0502020204030204" pitchFamily="34" charset="0"/>
            </a:endParaRPr>
          </a:p>
        </p:txBody>
      </p:sp>
    </p:spTree>
    <p:extLst>
      <p:ext uri="{BB962C8B-B14F-4D97-AF65-F5344CB8AC3E}">
        <p14:creationId xmlns:p14="http://schemas.microsoft.com/office/powerpoint/2010/main" val="27074504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738AC1-93AB-F164-D327-87669B4313A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0BBF749-63C8-EDBD-BD64-D9EAAC9D2FC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C5B862E-D5F0-EAE0-413F-E658DD035593}"/>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0070EA77-AB5D-740C-E0D2-2ED91ABE1BD7}"/>
              </a:ext>
            </a:extLst>
          </p:cNvPr>
          <p:cNvSpPr>
            <a:spLocks noGrp="1"/>
          </p:cNvSpPr>
          <p:nvPr>
            <p:ph type="sldNum" sz="quarter" idx="5"/>
          </p:nvPr>
        </p:nvSpPr>
        <p:spPr/>
        <p:txBody>
          <a:bodyPr/>
          <a:lstStyle/>
          <a:p>
            <a:fld id="{207440BF-88FE-47D5-8E97-F662FDE58000}" type="slidenum">
              <a:rPr lang="en-US" smtClean="0"/>
              <a:t>16</a:t>
            </a:fld>
            <a:endParaRPr lang="en-US"/>
          </a:p>
        </p:txBody>
      </p:sp>
    </p:spTree>
    <p:extLst>
      <p:ext uri="{BB962C8B-B14F-4D97-AF65-F5344CB8AC3E}">
        <p14:creationId xmlns:p14="http://schemas.microsoft.com/office/powerpoint/2010/main" val="3342205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07440BF-88FE-47D5-8E97-F662FDE58000}" type="slidenum">
              <a:rPr lang="en-US" smtClean="0"/>
              <a:t>17</a:t>
            </a:fld>
            <a:endParaRPr lang="en-US"/>
          </a:p>
        </p:txBody>
      </p:sp>
    </p:spTree>
    <p:extLst>
      <p:ext uri="{BB962C8B-B14F-4D97-AF65-F5344CB8AC3E}">
        <p14:creationId xmlns:p14="http://schemas.microsoft.com/office/powerpoint/2010/main" val="31979819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07440BF-88FE-47D5-8E97-F662FDE58000}" type="slidenum">
              <a:rPr lang="en-US" smtClean="0"/>
              <a:t>18</a:t>
            </a:fld>
            <a:endParaRPr lang="en-US"/>
          </a:p>
        </p:txBody>
      </p:sp>
    </p:spTree>
    <p:extLst>
      <p:ext uri="{BB962C8B-B14F-4D97-AF65-F5344CB8AC3E}">
        <p14:creationId xmlns:p14="http://schemas.microsoft.com/office/powerpoint/2010/main" val="79797816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07440BF-88FE-47D5-8E97-F662FDE58000}" type="slidenum">
              <a:rPr lang="en-US" smtClean="0"/>
              <a:t>19</a:t>
            </a:fld>
            <a:endParaRPr lang="en-US"/>
          </a:p>
        </p:txBody>
      </p:sp>
    </p:spTree>
    <p:extLst>
      <p:ext uri="{BB962C8B-B14F-4D97-AF65-F5344CB8AC3E}">
        <p14:creationId xmlns:p14="http://schemas.microsoft.com/office/powerpoint/2010/main" val="10699240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7440BF-88FE-47D5-8E97-F662FDE5800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2727785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07440BF-88FE-47D5-8E97-F662FDE58000}" type="slidenum">
              <a:rPr lang="en-US" smtClean="0"/>
              <a:t>20</a:t>
            </a:fld>
            <a:endParaRPr lang="en-US"/>
          </a:p>
        </p:txBody>
      </p:sp>
    </p:spTree>
    <p:extLst>
      <p:ext uri="{BB962C8B-B14F-4D97-AF65-F5344CB8AC3E}">
        <p14:creationId xmlns:p14="http://schemas.microsoft.com/office/powerpoint/2010/main" val="368469857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07440BF-88FE-47D5-8E97-F662FDE58000}" type="slidenum">
              <a:rPr lang="en-US" smtClean="0"/>
              <a:t>22</a:t>
            </a:fld>
            <a:endParaRPr lang="en-US"/>
          </a:p>
        </p:txBody>
      </p:sp>
    </p:spTree>
    <p:extLst>
      <p:ext uri="{BB962C8B-B14F-4D97-AF65-F5344CB8AC3E}">
        <p14:creationId xmlns:p14="http://schemas.microsoft.com/office/powerpoint/2010/main" val="350033959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C8D090-CE56-C356-AD46-C0483AA182B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8BD1845-988B-36D3-D088-9CB148F1BE5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F5D7A10-AC3D-A657-38C2-6E80F9FDAE0A}"/>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ABACED75-64E7-9243-BDCB-7A400E21DAFA}"/>
              </a:ext>
            </a:extLst>
          </p:cNvPr>
          <p:cNvSpPr>
            <a:spLocks noGrp="1"/>
          </p:cNvSpPr>
          <p:nvPr>
            <p:ph type="sldNum" sz="quarter" idx="5"/>
          </p:nvPr>
        </p:nvSpPr>
        <p:spPr/>
        <p:txBody>
          <a:bodyPr/>
          <a:lstStyle/>
          <a:p>
            <a:fld id="{207440BF-88FE-47D5-8E97-F662FDE58000}" type="slidenum">
              <a:rPr lang="en-US" smtClean="0"/>
              <a:t>23</a:t>
            </a:fld>
            <a:endParaRPr lang="en-US"/>
          </a:p>
        </p:txBody>
      </p:sp>
    </p:spTree>
    <p:extLst>
      <p:ext uri="{BB962C8B-B14F-4D97-AF65-F5344CB8AC3E}">
        <p14:creationId xmlns:p14="http://schemas.microsoft.com/office/powerpoint/2010/main" val="259034825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07440BF-88FE-47D5-8E97-F662FDE58000}" type="slidenum">
              <a:rPr lang="en-US" smtClean="0"/>
              <a:t>24</a:t>
            </a:fld>
            <a:endParaRPr lang="en-US"/>
          </a:p>
        </p:txBody>
      </p:sp>
    </p:spTree>
    <p:extLst>
      <p:ext uri="{BB962C8B-B14F-4D97-AF65-F5344CB8AC3E}">
        <p14:creationId xmlns:p14="http://schemas.microsoft.com/office/powerpoint/2010/main" val="142507407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 </a:t>
            </a:r>
            <a:r>
              <a:rPr lang="en-US" sz="1200" kern="1200" dirty="0">
                <a:solidFill>
                  <a:schemeClr val="tx1"/>
                </a:solidFill>
                <a:effectLst/>
                <a:latin typeface="+mn-lt"/>
                <a:ea typeface="+mn-ea"/>
                <a:cs typeface="+mn-cs"/>
              </a:rPr>
              <a:t>we generally continue to see ~10-30 cases per month </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7440BF-88FE-47D5-8E97-F662FDE5800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7892655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9A6DC0-F0EA-29FD-4973-7050741D391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B2F74A9-4AE7-F4E3-4137-8ED1B975EED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BC312DF-F858-4F28-9489-440EDE8977DD}"/>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 </a:t>
            </a:r>
            <a:r>
              <a:rPr lang="en-US" sz="1200" kern="1200" dirty="0">
                <a:solidFill>
                  <a:schemeClr val="tx1"/>
                </a:solidFill>
                <a:effectLst/>
                <a:latin typeface="+mn-lt"/>
                <a:ea typeface="+mn-ea"/>
                <a:cs typeface="+mn-cs"/>
              </a:rPr>
              <a:t>we generally continue to see ~10-30 cases per month </a:t>
            </a:r>
          </a:p>
          <a:p>
            <a:endParaRPr lang="en-US" dirty="0"/>
          </a:p>
        </p:txBody>
      </p:sp>
      <p:sp>
        <p:nvSpPr>
          <p:cNvPr id="4" name="Slide Number Placeholder 3">
            <a:extLst>
              <a:ext uri="{FF2B5EF4-FFF2-40B4-BE49-F238E27FC236}">
                <a16:creationId xmlns:a16="http://schemas.microsoft.com/office/drawing/2014/main" id="{B5A1D5C6-F462-0AE2-910F-D6EB8C108A1C}"/>
              </a:ext>
            </a:extLst>
          </p:cNvPr>
          <p:cNvSpPr>
            <a:spLocks noGrp="1"/>
          </p:cNvSpPr>
          <p:nvPr>
            <p:ph type="sldNum" sz="quarter" idx="5"/>
          </p:nvPr>
        </p:nvSpPr>
        <p:spPr/>
        <p:txBody>
          <a:bodyPr/>
          <a:lstStyle/>
          <a:p>
            <a:fld id="{207440BF-88FE-47D5-8E97-F662FDE58000}" type="slidenum">
              <a:rPr lang="en-US" smtClean="0"/>
              <a:t>26</a:t>
            </a:fld>
            <a:endParaRPr lang="en-US"/>
          </a:p>
        </p:txBody>
      </p:sp>
    </p:spTree>
    <p:extLst>
      <p:ext uri="{BB962C8B-B14F-4D97-AF65-F5344CB8AC3E}">
        <p14:creationId xmlns:p14="http://schemas.microsoft.com/office/powerpoint/2010/main" val="290561586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07440BF-88FE-47D5-8E97-F662FDE58000}" type="slidenum">
              <a:rPr lang="en-US" smtClean="0"/>
              <a:t>27</a:t>
            </a:fld>
            <a:endParaRPr lang="en-US"/>
          </a:p>
        </p:txBody>
      </p:sp>
    </p:spTree>
    <p:extLst>
      <p:ext uri="{BB962C8B-B14F-4D97-AF65-F5344CB8AC3E}">
        <p14:creationId xmlns:p14="http://schemas.microsoft.com/office/powerpoint/2010/main" val="146104995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07440BF-88FE-47D5-8E97-F662FDE58000}" type="slidenum">
              <a:rPr lang="en-US" smtClean="0"/>
              <a:t>28</a:t>
            </a:fld>
            <a:endParaRPr lang="en-US"/>
          </a:p>
        </p:txBody>
      </p:sp>
    </p:spTree>
    <p:extLst>
      <p:ext uri="{BB962C8B-B14F-4D97-AF65-F5344CB8AC3E}">
        <p14:creationId xmlns:p14="http://schemas.microsoft.com/office/powerpoint/2010/main" val="130962851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07440BF-88FE-47D5-8E97-F662FDE58000}" type="slidenum">
              <a:rPr lang="en-US" smtClean="0"/>
              <a:t>29</a:t>
            </a:fld>
            <a:endParaRPr lang="en-US"/>
          </a:p>
        </p:txBody>
      </p:sp>
    </p:spTree>
    <p:extLst>
      <p:ext uri="{BB962C8B-B14F-4D97-AF65-F5344CB8AC3E}">
        <p14:creationId xmlns:p14="http://schemas.microsoft.com/office/powerpoint/2010/main" val="292516244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This map shows the reported cases from the COPEG website. </a:t>
            </a:r>
          </a:p>
          <a:p>
            <a:endParaRPr lang="en-US" sz="1200" dirty="0"/>
          </a:p>
          <a:p>
            <a:r>
              <a:rPr lang="en-US" sz="1200" dirty="0"/>
              <a:t>In animals, NWS is a foreign animal disease and must be reported to USDA within 24 hours of diagnosis.</a:t>
            </a:r>
          </a:p>
          <a:p>
            <a:endParaRPr lang="en-US" sz="1200" dirty="0"/>
          </a:p>
          <a:p>
            <a:r>
              <a:rPr lang="en-US" sz="1200" dirty="0"/>
              <a:t>Animal health officials will quarantine the animal until daily wound care and treatments with larvicides and insecticides have successfully eliminated the screwworm larvae. The USDA and CDFA investigate cases, and determine if additional control measures, such as insecticidal treatment of the environment or sterile fly release, are warranted.</a:t>
            </a:r>
          </a:p>
          <a:p>
            <a:endParaRPr lang="en-US" sz="1200" dirty="0"/>
          </a:p>
          <a:p>
            <a:r>
              <a:rPr lang="en-US" sz="1200" dirty="0"/>
              <a:t>Infested animals may present with enlarging, draining, foul-smelling wounds and weight loss; they may isolate themselves and show signs of discomfort. Animals may die from secondary infection or toxicity in 7-14 days if not treated. Wounds that might become infested include those caused by: •Tick bites, •Castration or dehorning, •Branding, •Shearing, and •Sore mouth in sheep. In addition, screwworms can infest the navels of newborn mammals, and mucous membranes of bodily orifices, including: nostrils and sinuses, eyes, mouth, ears, vulva, anus, prepuce, and urethral fossa</a:t>
            </a:r>
          </a:p>
          <a:p>
            <a:endParaRPr lang="en-US" sz="1200" dirty="0"/>
          </a:p>
          <a:p>
            <a:r>
              <a:rPr lang="en-US" sz="1200" dirty="0"/>
              <a:t>In animals, NWS is a foreign animal disease and must be reported to USDA within 24 hours of diagnosis.</a:t>
            </a:r>
          </a:p>
          <a:p>
            <a:endParaRPr lang="en-US" sz="1200" dirty="0"/>
          </a:p>
          <a:p>
            <a:r>
              <a:rPr lang="en-US" sz="1200" dirty="0"/>
              <a:t>l Animal health officials will quarantine the animal until daily wound care and treatments with larvicides and insecticides have successfully eliminated the screwworm larvae. The USDA and CDFA investigate cases, and determine if additional control measures, such as insecticidal treatment of the environment or sterile fly release, are warranted</a:t>
            </a:r>
            <a:r>
              <a:rPr lang="en-US" dirty="0"/>
              <a:t>.</a:t>
            </a:r>
          </a:p>
          <a:p>
            <a:endParaRPr lang="en-US" dirty="0"/>
          </a:p>
          <a:p>
            <a:endParaRPr lang="en-US" dirty="0"/>
          </a:p>
          <a:p>
            <a:endParaRPr lang="en-US" dirty="0"/>
          </a:p>
        </p:txBody>
      </p:sp>
    </p:spTree>
    <p:extLst>
      <p:ext uri="{BB962C8B-B14F-4D97-AF65-F5344CB8AC3E}">
        <p14:creationId xmlns:p14="http://schemas.microsoft.com/office/powerpoint/2010/main" val="39729260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96900" y="846138"/>
            <a:ext cx="4826000" cy="2714625"/>
          </a:xfrm>
        </p:spPr>
      </p:sp>
      <p:sp>
        <p:nvSpPr>
          <p:cNvPr id="4" name="Slide Number Placeholder 3"/>
          <p:cNvSpPr>
            <a:spLocks noGrp="1"/>
          </p:cNvSpPr>
          <p:nvPr>
            <p:ph type="sldNum" sz="quarter" idx="5"/>
          </p:nvPr>
        </p:nvSpPr>
        <p:spPr/>
        <p:txBody>
          <a:bodyPr/>
          <a:lstStyle/>
          <a:p>
            <a:pPr marL="0" marR="0" lvl="0" indent="0" algn="r" defTabSz="905790" rtl="0" eaLnBrk="1" fontAlgn="auto" latinLnBrk="0" hangingPunct="1">
              <a:lnSpc>
                <a:spcPct val="100000"/>
              </a:lnSpc>
              <a:spcBef>
                <a:spcPts val="0"/>
              </a:spcBef>
              <a:spcAft>
                <a:spcPts val="0"/>
              </a:spcAft>
              <a:buClrTx/>
              <a:buSzTx/>
              <a:buFontTx/>
              <a:buNone/>
              <a:tabLst/>
              <a:defRPr/>
            </a:pPr>
            <a:fld id="{37EA4796-2FEE-4DDE-8A29-DEA0CCE962CE}"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0579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1096007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7440BF-88FE-47D5-8E97-F662FDE5800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955827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07440BF-88FE-47D5-8E97-F662FDE58000}" type="slidenum">
              <a:rPr lang="en-US" smtClean="0"/>
              <a:t>32</a:t>
            </a:fld>
            <a:endParaRPr lang="en-US"/>
          </a:p>
        </p:txBody>
      </p:sp>
    </p:spTree>
    <p:extLst>
      <p:ext uri="{BB962C8B-B14F-4D97-AF65-F5344CB8AC3E}">
        <p14:creationId xmlns:p14="http://schemas.microsoft.com/office/powerpoint/2010/main" val="280835006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07440BF-88FE-47D5-8E97-F662FDE58000}" type="slidenum">
              <a:rPr lang="en-US" smtClean="0"/>
              <a:t>33</a:t>
            </a:fld>
            <a:endParaRPr lang="en-US"/>
          </a:p>
        </p:txBody>
      </p:sp>
    </p:spTree>
    <p:extLst>
      <p:ext uri="{BB962C8B-B14F-4D97-AF65-F5344CB8AC3E}">
        <p14:creationId xmlns:p14="http://schemas.microsoft.com/office/powerpoint/2010/main" val="327763086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7440BF-88FE-47D5-8E97-F662FDE5800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7521884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07440BF-88FE-47D5-8E97-F662FDE58000}" type="slidenum">
              <a:rPr lang="en-US" smtClean="0"/>
              <a:t>35</a:t>
            </a:fld>
            <a:endParaRPr lang="en-US"/>
          </a:p>
        </p:txBody>
      </p:sp>
    </p:spTree>
    <p:extLst>
      <p:ext uri="{BB962C8B-B14F-4D97-AF65-F5344CB8AC3E}">
        <p14:creationId xmlns:p14="http://schemas.microsoft.com/office/powerpoint/2010/main" val="243748093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07440BF-88FE-47D5-8E97-F662FDE58000}" type="slidenum">
              <a:rPr lang="en-US" smtClean="0"/>
              <a:t>36</a:t>
            </a:fld>
            <a:endParaRPr lang="en-US"/>
          </a:p>
        </p:txBody>
      </p:sp>
    </p:spTree>
    <p:extLst>
      <p:ext uri="{BB962C8B-B14F-4D97-AF65-F5344CB8AC3E}">
        <p14:creationId xmlns:p14="http://schemas.microsoft.com/office/powerpoint/2010/main" val="64080681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07440BF-88FE-47D5-8E97-F662FDE58000}" type="slidenum">
              <a:rPr lang="en-US" smtClean="0"/>
              <a:t>37</a:t>
            </a:fld>
            <a:endParaRPr lang="en-US"/>
          </a:p>
        </p:txBody>
      </p:sp>
    </p:spTree>
    <p:extLst>
      <p:ext uri="{BB962C8B-B14F-4D97-AF65-F5344CB8AC3E}">
        <p14:creationId xmlns:p14="http://schemas.microsoft.com/office/powerpoint/2010/main" val="331515760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07440BF-88FE-47D5-8E97-F662FDE58000}" type="slidenum">
              <a:rPr lang="en-US" smtClean="0"/>
              <a:t>38</a:t>
            </a:fld>
            <a:endParaRPr lang="en-US"/>
          </a:p>
        </p:txBody>
      </p:sp>
    </p:spTree>
    <p:extLst>
      <p:ext uri="{BB962C8B-B14F-4D97-AF65-F5344CB8AC3E}">
        <p14:creationId xmlns:p14="http://schemas.microsoft.com/office/powerpoint/2010/main" val="388947654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07440BF-88FE-47D5-8E97-F662FDE58000}" type="slidenum">
              <a:rPr lang="en-US" smtClean="0"/>
              <a:t>39</a:t>
            </a:fld>
            <a:endParaRPr lang="en-US"/>
          </a:p>
        </p:txBody>
      </p:sp>
    </p:spTree>
    <p:extLst>
      <p:ext uri="{BB962C8B-B14F-4D97-AF65-F5344CB8AC3E}">
        <p14:creationId xmlns:p14="http://schemas.microsoft.com/office/powerpoint/2010/main" val="16937306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07440BF-88FE-47D5-8E97-F662FDE58000}" type="slidenum">
              <a:rPr lang="en-US" smtClean="0"/>
              <a:t>40</a:t>
            </a:fld>
            <a:endParaRPr lang="en-US"/>
          </a:p>
        </p:txBody>
      </p:sp>
    </p:spTree>
    <p:extLst>
      <p:ext uri="{BB962C8B-B14F-4D97-AF65-F5344CB8AC3E}">
        <p14:creationId xmlns:p14="http://schemas.microsoft.com/office/powerpoint/2010/main" val="16847731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9A9FA6-9755-C801-6AFC-5F97B907547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20512A3-CDFF-3326-C9B9-22611868B04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7A37A43-6B43-74C4-2AE5-C3EEEDC5EB0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3C08B38-E781-3DA6-3785-F243C94E6797}"/>
              </a:ext>
            </a:extLst>
          </p:cNvPr>
          <p:cNvSpPr>
            <a:spLocks noGrp="1"/>
          </p:cNvSpPr>
          <p:nvPr>
            <p:ph type="sldNum" sz="quarter" idx="5"/>
          </p:nvPr>
        </p:nvSpPr>
        <p:spPr/>
        <p:txBody>
          <a:bodyPr/>
          <a:lstStyle/>
          <a:p>
            <a:fld id="{207440BF-88FE-47D5-8E97-F662FDE58000}" type="slidenum">
              <a:rPr lang="en-US" smtClean="0"/>
              <a:t>4</a:t>
            </a:fld>
            <a:endParaRPr lang="en-US" dirty="0"/>
          </a:p>
        </p:txBody>
      </p:sp>
    </p:spTree>
    <p:extLst>
      <p:ext uri="{BB962C8B-B14F-4D97-AF65-F5344CB8AC3E}">
        <p14:creationId xmlns:p14="http://schemas.microsoft.com/office/powerpoint/2010/main" val="154285402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07440BF-88FE-47D5-8E97-F662FDE58000}" type="slidenum">
              <a:rPr lang="en-US" smtClean="0"/>
              <a:t>41</a:t>
            </a:fld>
            <a:endParaRPr lang="en-US"/>
          </a:p>
        </p:txBody>
      </p:sp>
    </p:spTree>
    <p:extLst>
      <p:ext uri="{BB962C8B-B14F-4D97-AF65-F5344CB8AC3E}">
        <p14:creationId xmlns:p14="http://schemas.microsoft.com/office/powerpoint/2010/main" val="36860218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07440BF-88FE-47D5-8E97-F662FDE58000}" type="slidenum">
              <a:rPr lang="en-US" smtClean="0"/>
              <a:t>5</a:t>
            </a:fld>
            <a:endParaRPr lang="en-US"/>
          </a:p>
        </p:txBody>
      </p:sp>
    </p:spTree>
    <p:extLst>
      <p:ext uri="{BB962C8B-B14F-4D97-AF65-F5344CB8AC3E}">
        <p14:creationId xmlns:p14="http://schemas.microsoft.com/office/powerpoint/2010/main" val="1018707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07440BF-88FE-47D5-8E97-F662FDE58000}" type="slidenum">
              <a:rPr lang="en-US" smtClean="0"/>
              <a:t>6</a:t>
            </a:fld>
            <a:endParaRPr lang="en-US"/>
          </a:p>
        </p:txBody>
      </p:sp>
    </p:spTree>
    <p:extLst>
      <p:ext uri="{BB962C8B-B14F-4D97-AF65-F5344CB8AC3E}">
        <p14:creationId xmlns:p14="http://schemas.microsoft.com/office/powerpoint/2010/main" val="5013387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07440BF-88FE-47D5-8E97-F662FDE58000}" type="slidenum">
              <a:rPr lang="en-US" smtClean="0"/>
              <a:t>7</a:t>
            </a:fld>
            <a:endParaRPr lang="en-US"/>
          </a:p>
        </p:txBody>
      </p:sp>
    </p:spTree>
    <p:extLst>
      <p:ext uri="{BB962C8B-B14F-4D97-AF65-F5344CB8AC3E}">
        <p14:creationId xmlns:p14="http://schemas.microsoft.com/office/powerpoint/2010/main" val="15286645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7440BF-88FE-47D5-8E97-F662FDE5800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022398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7440BF-88FE-47D5-8E97-F662FDE5800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505666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Layout">
    <p:bg>
      <p:bgPr>
        <a:gradFill>
          <a:gsLst>
            <a:gs pos="0">
              <a:srgbClr val="556A7E"/>
            </a:gs>
            <a:gs pos="35000">
              <a:srgbClr val="556A7E"/>
            </a:gs>
            <a:gs pos="100000">
              <a:srgbClr val="333333"/>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le 1" title="&quot;&quot;">
            <a:extLst>
              <a:ext uri="{FF2B5EF4-FFF2-40B4-BE49-F238E27FC236}">
                <a16:creationId xmlns:a16="http://schemas.microsoft.com/office/drawing/2014/main" id="{DE3F76AE-A06E-4432-81ED-28CBF6FB1A98}"/>
              </a:ext>
            </a:extLst>
          </p:cNvPr>
          <p:cNvSpPr>
            <a:spLocks noGrp="1"/>
          </p:cNvSpPr>
          <p:nvPr>
            <p:ph type="title" hasCustomPrompt="1"/>
          </p:nvPr>
        </p:nvSpPr>
        <p:spPr>
          <a:xfrm>
            <a:off x="831850" y="1762297"/>
            <a:ext cx="10515600" cy="1971503"/>
          </a:xfrm>
          <a:ln w="63500">
            <a:solidFill>
              <a:schemeClr val="bg1"/>
            </a:solidFill>
          </a:ln>
        </p:spPr>
        <p:txBody>
          <a:bodyPr anchor="ctr" anchorCtr="0">
            <a:normAutofit/>
          </a:bodyPr>
          <a:lstStyle>
            <a:lvl1pPr algn="ctr">
              <a:defRPr sz="6600" b="1">
                <a:solidFill>
                  <a:schemeClr val="bg1"/>
                </a:solidFill>
                <a:latin typeface="+mn-lt"/>
              </a:defRPr>
            </a:lvl1pPr>
          </a:lstStyle>
          <a:p>
            <a:r>
              <a:rPr lang="en-US"/>
              <a:t>CLICK TO EDIT MASTER TITLE SLIDE	</a:t>
            </a:r>
          </a:p>
        </p:txBody>
      </p:sp>
      <p:sp>
        <p:nvSpPr>
          <p:cNvPr id="3" name="Text Placeholder 2">
            <a:extLst>
              <a:ext uri="{FF2B5EF4-FFF2-40B4-BE49-F238E27FC236}">
                <a16:creationId xmlns:a16="http://schemas.microsoft.com/office/drawing/2014/main" id="{D09E720B-E25C-49B3-978B-6706735DDA41}"/>
              </a:ext>
            </a:extLst>
          </p:cNvPr>
          <p:cNvSpPr>
            <a:spLocks noGrp="1"/>
          </p:cNvSpPr>
          <p:nvPr>
            <p:ph type="body" idx="1"/>
          </p:nvPr>
        </p:nvSpPr>
        <p:spPr>
          <a:xfrm>
            <a:off x="838200" y="3887609"/>
            <a:ext cx="10515600" cy="544878"/>
          </a:xfrm>
        </p:spPr>
        <p:txBody>
          <a:bodyPr>
            <a:normAutofit/>
          </a:bodyPr>
          <a:lstStyle>
            <a:lvl1pPr marL="0" indent="0" algn="ctr">
              <a:buNone/>
              <a:defRPr sz="3200">
                <a:solidFill>
                  <a:schemeClr val="bg1"/>
                </a:solidFill>
                <a:latin typeface="+mn-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6" name="Text Placeholder 5">
            <a:extLst>
              <a:ext uri="{FF2B5EF4-FFF2-40B4-BE49-F238E27FC236}">
                <a16:creationId xmlns:a16="http://schemas.microsoft.com/office/drawing/2014/main" id="{DBBC5130-6735-419A-B1B8-C36EA21FC405}"/>
              </a:ext>
            </a:extLst>
          </p:cNvPr>
          <p:cNvSpPr>
            <a:spLocks noGrp="1"/>
          </p:cNvSpPr>
          <p:nvPr>
            <p:ph type="body" sz="quarter" idx="10" hasCustomPrompt="1"/>
          </p:nvPr>
        </p:nvSpPr>
        <p:spPr>
          <a:xfrm>
            <a:off x="838200" y="4432300"/>
            <a:ext cx="10509250" cy="727075"/>
          </a:xfrm>
        </p:spPr>
        <p:txBody>
          <a:bodyPr>
            <a:normAutofit/>
          </a:bodyPr>
          <a:lstStyle>
            <a:lvl1pPr marL="0" indent="0" algn="ctr">
              <a:buNone/>
              <a:defRPr sz="1800" b="1">
                <a:solidFill>
                  <a:schemeClr val="bg1"/>
                </a:solidFill>
              </a:defRPr>
            </a:lvl1pPr>
          </a:lstStyle>
          <a:p>
            <a:pPr lvl="0"/>
            <a:r>
              <a:rPr lang="en-US"/>
              <a:t>Presenter</a:t>
            </a:r>
          </a:p>
        </p:txBody>
      </p:sp>
      <p:cxnSp>
        <p:nvCxnSpPr>
          <p:cNvPr id="10" name="Straight Connector 22" title="&quot; &quot;">
            <a:extLst>
              <a:ext uri="{FF2B5EF4-FFF2-40B4-BE49-F238E27FC236}">
                <a16:creationId xmlns:a16="http://schemas.microsoft.com/office/drawing/2014/main" id="{C518FDB4-615D-4BD8-B84D-E2866EE4D7D0}"/>
              </a:ext>
            </a:extLst>
          </p:cNvPr>
          <p:cNvCxnSpPr>
            <a:cxnSpLocks noChangeShapeType="1"/>
          </p:cNvCxnSpPr>
          <p:nvPr userDrawn="1"/>
        </p:nvCxnSpPr>
        <p:spPr bwMode="auto">
          <a:xfrm>
            <a:off x="0" y="161925"/>
            <a:ext cx="12192000" cy="0"/>
          </a:xfrm>
          <a:prstGeom prst="line">
            <a:avLst/>
          </a:prstGeom>
          <a:ln w="76200">
            <a:solidFill>
              <a:srgbClr val="FFC600"/>
            </a:solidFill>
            <a:headEnd/>
            <a:tailEn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142350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7E3493D-3AC6-45EE-B19D-FE79522375D9}"/>
              </a:ext>
            </a:extLst>
          </p:cNvPr>
          <p:cNvSpPr>
            <a:spLocks noGrp="1"/>
          </p:cNvSpPr>
          <p:nvPr>
            <p:ph type="dt" sz="half" idx="10"/>
          </p:nvPr>
        </p:nvSpPr>
        <p:spPr/>
        <p:txBody>
          <a:bodyPr/>
          <a:lstStyle/>
          <a:p>
            <a:endParaRPr lang="en-US"/>
          </a:p>
        </p:txBody>
      </p:sp>
      <p:sp>
        <p:nvSpPr>
          <p:cNvPr id="3" name="Footer Placeholder 2">
            <a:extLst>
              <a:ext uri="{FF2B5EF4-FFF2-40B4-BE49-F238E27FC236}">
                <a16:creationId xmlns:a16="http://schemas.microsoft.com/office/drawing/2014/main" id="{662C2881-EB4F-4F07-A241-DA76ABA6074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132DF5A-775D-4FC2-9C23-B06497E48DCB}"/>
              </a:ext>
            </a:extLst>
          </p:cNvPr>
          <p:cNvSpPr>
            <a:spLocks noGrp="1"/>
          </p:cNvSpPr>
          <p:nvPr>
            <p:ph type="sldNum" sz="quarter" idx="12"/>
          </p:nvPr>
        </p:nvSpPr>
        <p:spPr/>
        <p:txBody>
          <a:bodyPr/>
          <a:lstStyle/>
          <a:p>
            <a:fld id="{2AF131E7-C65A-4205-BD59-AD27FEB0E13B}" type="slidenum">
              <a:rPr lang="en-US" smtClean="0"/>
              <a:t>‹#›</a:t>
            </a:fld>
            <a:endParaRPr lang="en-US"/>
          </a:p>
        </p:txBody>
      </p:sp>
    </p:spTree>
    <p:extLst>
      <p:ext uri="{BB962C8B-B14F-4D97-AF65-F5344CB8AC3E}">
        <p14:creationId xmlns:p14="http://schemas.microsoft.com/office/powerpoint/2010/main" val="27005803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solidFill>
          <a:srgbClr val="F2F2F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DFAC3F-E8C3-47D6-9C29-15820A7AE7D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C4D5C3B-0D78-4F4C-9165-AB9D4B0FCC8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C3CBE6E-823D-4EB4-82C4-38F5D4B08BED}"/>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D7253706-2B1F-4D77-B1DA-92FFBBA74F1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D5A7F56-5FD6-4829-A5D1-8D275B647B90}"/>
              </a:ext>
            </a:extLst>
          </p:cNvPr>
          <p:cNvSpPr>
            <a:spLocks noGrp="1"/>
          </p:cNvSpPr>
          <p:nvPr>
            <p:ph type="sldNum" sz="quarter" idx="12"/>
          </p:nvPr>
        </p:nvSpPr>
        <p:spPr/>
        <p:txBody>
          <a:bodyPr/>
          <a:lstStyle/>
          <a:p>
            <a:fld id="{2AF131E7-C65A-4205-BD59-AD27FEB0E13B}" type="slidenum">
              <a:rPr lang="en-US" smtClean="0"/>
              <a:t>‹#›</a:t>
            </a:fld>
            <a:endParaRPr lang="en-US"/>
          </a:p>
        </p:txBody>
      </p:sp>
      <p:sp>
        <p:nvSpPr>
          <p:cNvPr id="7" name="Pentagon 9" title="&quot;&quot;">
            <a:extLst>
              <a:ext uri="{FF2B5EF4-FFF2-40B4-BE49-F238E27FC236}">
                <a16:creationId xmlns:a16="http://schemas.microsoft.com/office/drawing/2014/main" id="{7CC38CDD-64DC-4DFD-A53D-533ECED83431}"/>
              </a:ext>
            </a:extLst>
          </p:cNvPr>
          <p:cNvSpPr/>
          <p:nvPr userDrawn="1"/>
        </p:nvSpPr>
        <p:spPr>
          <a:xfrm>
            <a:off x="0" y="1696611"/>
            <a:ext cx="6581872" cy="140698"/>
          </a:xfrm>
          <a:prstGeom prst="homePlate">
            <a:avLst/>
          </a:prstGeom>
          <a:solidFill>
            <a:srgbClr val="FFC6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6061" tIns="43031" rIns="86061" bIns="43031" numCol="1" spcCol="0" rtlCol="0" fromWordArt="0" anchor="ctr" anchorCtr="0" forceAA="0" compatLnSpc="1">
            <a:prstTxWarp prst="textNoShape">
              <a:avLst/>
            </a:prstTxWarp>
            <a:noAutofit/>
          </a:bodyPr>
          <a:lstStyle/>
          <a:p>
            <a:pPr algn="ctr"/>
            <a:endParaRPr lang="en-US" sz="2259" b="1">
              <a:solidFill>
                <a:schemeClr val="tx1"/>
              </a:solidFill>
            </a:endParaRPr>
          </a:p>
        </p:txBody>
      </p:sp>
    </p:spTree>
    <p:extLst>
      <p:ext uri="{BB962C8B-B14F-4D97-AF65-F5344CB8AC3E}">
        <p14:creationId xmlns:p14="http://schemas.microsoft.com/office/powerpoint/2010/main" val="35505712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DSHS Logo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6149267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amp; Pictur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2F599D-6C02-48E0-8201-93256B595011}"/>
              </a:ext>
            </a:extLst>
          </p:cNvPr>
          <p:cNvSpPr>
            <a:spLocks noGrp="1"/>
          </p:cNvSpPr>
          <p:nvPr>
            <p:ph type="title"/>
          </p:nvPr>
        </p:nvSpPr>
        <p:spPr>
          <a:xfrm>
            <a:off x="838200" y="241300"/>
            <a:ext cx="10515600" cy="1325563"/>
          </a:xfrm>
        </p:spPr>
        <p:txBody>
          <a:bodyPr/>
          <a:lstStyle/>
          <a:p>
            <a:r>
              <a:rPr lang="en-US"/>
              <a:t>Click to edit Master title style</a:t>
            </a:r>
          </a:p>
        </p:txBody>
      </p:sp>
      <p:sp>
        <p:nvSpPr>
          <p:cNvPr id="7" name="Text Placeholder 6">
            <a:extLst>
              <a:ext uri="{FF2B5EF4-FFF2-40B4-BE49-F238E27FC236}">
                <a16:creationId xmlns:a16="http://schemas.microsoft.com/office/drawing/2014/main" id="{0AEDC7E3-DEC9-4498-81FE-201C83A126DE}"/>
              </a:ext>
            </a:extLst>
          </p:cNvPr>
          <p:cNvSpPr>
            <a:spLocks noGrp="1"/>
          </p:cNvSpPr>
          <p:nvPr>
            <p:ph type="body" sz="quarter" idx="10"/>
          </p:nvPr>
        </p:nvSpPr>
        <p:spPr>
          <a:xfrm>
            <a:off x="838200" y="1690688"/>
            <a:ext cx="5257800" cy="47291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Picture Placeholder 8">
            <a:extLst>
              <a:ext uri="{FF2B5EF4-FFF2-40B4-BE49-F238E27FC236}">
                <a16:creationId xmlns:a16="http://schemas.microsoft.com/office/drawing/2014/main" id="{9E24D776-7FA7-4215-BC62-AA2523B364B6}"/>
              </a:ext>
            </a:extLst>
          </p:cNvPr>
          <p:cNvSpPr>
            <a:spLocks noGrp="1"/>
          </p:cNvSpPr>
          <p:nvPr>
            <p:ph type="pic" sz="quarter" idx="11"/>
          </p:nvPr>
        </p:nvSpPr>
        <p:spPr>
          <a:xfrm>
            <a:off x="6096000" y="1566863"/>
            <a:ext cx="6096000" cy="5068889"/>
          </a:xfrm>
        </p:spPr>
        <p:txBody>
          <a:bodyPr/>
          <a:lstStyle/>
          <a:p>
            <a:r>
              <a:rPr lang="en-US"/>
              <a:t>Click icon to add picture</a:t>
            </a:r>
          </a:p>
        </p:txBody>
      </p:sp>
    </p:spTree>
    <p:extLst>
      <p:ext uri="{BB962C8B-B14F-4D97-AF65-F5344CB8AC3E}">
        <p14:creationId xmlns:p14="http://schemas.microsoft.com/office/powerpoint/2010/main" val="40887241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4E4B68-0B79-44AD-8CC1-FFCBDF4EF06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AAB490E-881C-48B0-BCF6-F629AFBAFC4A}"/>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691071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097C08E-E5FC-4F14-993F-305CF8A4FD80}"/>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861A4A68-A372-48AB-B631-1614C79BF8C9}"/>
              </a:ext>
            </a:extLst>
          </p:cNvPr>
          <p:cNvSpPr>
            <a:spLocks noGrp="1"/>
          </p:cNvSpPr>
          <p:nvPr>
            <p:ph type="sldNum" sz="quarter" idx="12"/>
          </p:nvPr>
        </p:nvSpPr>
        <p:spPr>
          <a:xfrm>
            <a:off x="8610600" y="6356350"/>
            <a:ext cx="2743200" cy="365125"/>
          </a:xfrm>
          <a:prstGeom prst="rect">
            <a:avLst/>
          </a:prstGeom>
        </p:spPr>
        <p:txBody>
          <a:bodyPr/>
          <a:lstStyle/>
          <a:p>
            <a:fld id="{21EDE7A0-2A40-4843-A4BA-64BCA4242F6B}" type="slidenum">
              <a:rPr lang="en-US" smtClean="0"/>
              <a:t>‹#›</a:t>
            </a:fld>
            <a:endParaRPr lang="en-US"/>
          </a:p>
        </p:txBody>
      </p:sp>
      <p:sp>
        <p:nvSpPr>
          <p:cNvPr id="8" name="Title 7">
            <a:extLst>
              <a:ext uri="{FF2B5EF4-FFF2-40B4-BE49-F238E27FC236}">
                <a16:creationId xmlns:a16="http://schemas.microsoft.com/office/drawing/2014/main" id="{26A655AA-EB69-4406-B886-8905A4234876}"/>
              </a:ext>
            </a:extLst>
          </p:cNvPr>
          <p:cNvSpPr>
            <a:spLocks noGrp="1"/>
          </p:cNvSpPr>
          <p:nvPr>
            <p:ph type="title"/>
          </p:nvPr>
        </p:nvSpPr>
        <p:spPr/>
        <p:txBody>
          <a:bodyPr/>
          <a:lstStyle>
            <a:lvl1pPr>
              <a:defRPr b="1"/>
            </a:lvl1pPr>
          </a:lstStyle>
          <a:p>
            <a:r>
              <a:rPr lang="en-US"/>
              <a:t>Click to edit Master title style</a:t>
            </a:r>
          </a:p>
        </p:txBody>
      </p:sp>
    </p:spTree>
    <p:extLst>
      <p:ext uri="{BB962C8B-B14F-4D97-AF65-F5344CB8AC3E}">
        <p14:creationId xmlns:p14="http://schemas.microsoft.com/office/powerpoint/2010/main" val="34526055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1B89CE3-59F3-4862-823A-0FEB939B00F0}"/>
              </a:ext>
            </a:extLst>
          </p:cNvPr>
          <p:cNvSpPr>
            <a:spLocks noGrp="1"/>
          </p:cNvSpPr>
          <p:nvPr>
            <p:ph sz="half" idx="1"/>
          </p:nvPr>
        </p:nvSpPr>
        <p:spPr>
          <a:xfrm>
            <a:off x="2405863" y="1825625"/>
            <a:ext cx="4344072"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80462D6-05EC-42BC-90B3-E1244B68257D}"/>
              </a:ext>
            </a:extLst>
          </p:cNvPr>
          <p:cNvSpPr>
            <a:spLocks noGrp="1"/>
          </p:cNvSpPr>
          <p:nvPr>
            <p:ph sz="half" idx="2"/>
          </p:nvPr>
        </p:nvSpPr>
        <p:spPr>
          <a:xfrm>
            <a:off x="7009728" y="1825625"/>
            <a:ext cx="4344072"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7F6FFCB7-78F2-42A0-B3F8-7C78139E98F4}"/>
              </a:ext>
            </a:extLst>
          </p:cNvPr>
          <p:cNvSpPr>
            <a:spLocks noGrp="1"/>
          </p:cNvSpPr>
          <p:nvPr>
            <p:ph type="sldNum" sz="quarter" idx="12"/>
          </p:nvPr>
        </p:nvSpPr>
        <p:spPr>
          <a:xfrm>
            <a:off x="8610600" y="6356350"/>
            <a:ext cx="2743200" cy="365125"/>
          </a:xfrm>
          <a:prstGeom prst="rect">
            <a:avLst/>
          </a:prstGeom>
        </p:spPr>
        <p:txBody>
          <a:bodyPr/>
          <a:lstStyle/>
          <a:p>
            <a:fld id="{21EDE7A0-2A40-4843-A4BA-64BCA4242F6B}" type="slidenum">
              <a:rPr lang="en-US" smtClean="0"/>
              <a:t>‹#›</a:t>
            </a:fld>
            <a:endParaRPr lang="en-US"/>
          </a:p>
        </p:txBody>
      </p:sp>
      <p:sp>
        <p:nvSpPr>
          <p:cNvPr id="5" name="Title 4">
            <a:extLst>
              <a:ext uri="{FF2B5EF4-FFF2-40B4-BE49-F238E27FC236}">
                <a16:creationId xmlns:a16="http://schemas.microsoft.com/office/drawing/2014/main" id="{4244305F-9E51-4C97-993B-6CFA7BD879EF}"/>
              </a:ext>
            </a:extLst>
          </p:cNvPr>
          <p:cNvSpPr>
            <a:spLocks noGrp="1"/>
          </p:cNvSpPr>
          <p:nvPr>
            <p:ph type="title"/>
          </p:nvPr>
        </p:nvSpPr>
        <p:spPr/>
        <p:txBody>
          <a:bodyPr/>
          <a:lstStyle>
            <a:lvl1pPr>
              <a:defRPr b="1"/>
            </a:lvl1pPr>
          </a:lstStyle>
          <a:p>
            <a:r>
              <a:rPr lang="en-US"/>
              <a:t>Click to edit Master title style</a:t>
            </a:r>
          </a:p>
        </p:txBody>
      </p:sp>
    </p:spTree>
    <p:extLst>
      <p:ext uri="{BB962C8B-B14F-4D97-AF65-F5344CB8AC3E}">
        <p14:creationId xmlns:p14="http://schemas.microsoft.com/office/powerpoint/2010/main" val="13581690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32FF2B2-B59F-4D5B-A313-235F016BE53D}"/>
              </a:ext>
            </a:extLst>
          </p:cNvPr>
          <p:cNvSpPr>
            <a:spLocks noGrp="1"/>
          </p:cNvSpPr>
          <p:nvPr>
            <p:ph type="body" idx="1"/>
          </p:nvPr>
        </p:nvSpPr>
        <p:spPr>
          <a:xfrm>
            <a:off x="2327564" y="1857375"/>
            <a:ext cx="4405946" cy="6477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B57BA152-9EDA-4028-9FB3-1B5DFCFAC5D3}"/>
              </a:ext>
            </a:extLst>
          </p:cNvPr>
          <p:cNvSpPr>
            <a:spLocks noGrp="1"/>
          </p:cNvSpPr>
          <p:nvPr>
            <p:ph sz="half" idx="2"/>
          </p:nvPr>
        </p:nvSpPr>
        <p:spPr>
          <a:xfrm>
            <a:off x="2327563" y="2505075"/>
            <a:ext cx="440594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FFF0849-E536-4C9C-A18E-53D9F5C3EF33}"/>
              </a:ext>
            </a:extLst>
          </p:cNvPr>
          <p:cNvSpPr>
            <a:spLocks noGrp="1"/>
          </p:cNvSpPr>
          <p:nvPr>
            <p:ph type="body" sz="quarter" idx="3"/>
          </p:nvPr>
        </p:nvSpPr>
        <p:spPr>
          <a:xfrm>
            <a:off x="6949440" y="1857375"/>
            <a:ext cx="4405948" cy="6477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58BC04F7-725C-41F9-A8AE-514B613376BE}"/>
              </a:ext>
            </a:extLst>
          </p:cNvPr>
          <p:cNvSpPr>
            <a:spLocks noGrp="1"/>
          </p:cNvSpPr>
          <p:nvPr>
            <p:ph sz="quarter" idx="4"/>
          </p:nvPr>
        </p:nvSpPr>
        <p:spPr>
          <a:xfrm>
            <a:off x="6949440" y="2505075"/>
            <a:ext cx="440594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a:extLst>
              <a:ext uri="{FF2B5EF4-FFF2-40B4-BE49-F238E27FC236}">
                <a16:creationId xmlns:a16="http://schemas.microsoft.com/office/drawing/2014/main" id="{64B873F2-787E-4D79-B474-995E13D0B43A}"/>
              </a:ext>
            </a:extLst>
          </p:cNvPr>
          <p:cNvSpPr>
            <a:spLocks noGrp="1"/>
          </p:cNvSpPr>
          <p:nvPr>
            <p:ph type="sldNum" sz="quarter" idx="12"/>
          </p:nvPr>
        </p:nvSpPr>
        <p:spPr>
          <a:xfrm>
            <a:off x="8610600" y="6356350"/>
            <a:ext cx="2743200" cy="365125"/>
          </a:xfrm>
          <a:prstGeom prst="rect">
            <a:avLst/>
          </a:prstGeom>
        </p:spPr>
        <p:txBody>
          <a:bodyPr/>
          <a:lstStyle/>
          <a:p>
            <a:fld id="{21EDE7A0-2A40-4843-A4BA-64BCA4242F6B}" type="slidenum">
              <a:rPr lang="en-US" smtClean="0"/>
              <a:t>‹#›</a:t>
            </a:fld>
            <a:endParaRPr lang="en-US"/>
          </a:p>
        </p:txBody>
      </p:sp>
      <p:sp>
        <p:nvSpPr>
          <p:cNvPr id="7" name="Title 6">
            <a:extLst>
              <a:ext uri="{FF2B5EF4-FFF2-40B4-BE49-F238E27FC236}">
                <a16:creationId xmlns:a16="http://schemas.microsoft.com/office/drawing/2014/main" id="{2AF102D7-3CF1-4506-A572-0F149F76CDE0}"/>
              </a:ext>
            </a:extLst>
          </p:cNvPr>
          <p:cNvSpPr>
            <a:spLocks noGrp="1"/>
          </p:cNvSpPr>
          <p:nvPr>
            <p:ph type="title"/>
          </p:nvPr>
        </p:nvSpPr>
        <p:spPr/>
        <p:txBody>
          <a:bodyPr/>
          <a:lstStyle>
            <a:lvl1pPr>
              <a:defRPr b="1"/>
            </a:lvl1pPr>
          </a:lstStyle>
          <a:p>
            <a:r>
              <a:rPr lang="en-US"/>
              <a:t>Click to edit Master title style</a:t>
            </a:r>
          </a:p>
        </p:txBody>
      </p:sp>
    </p:spTree>
    <p:extLst>
      <p:ext uri="{BB962C8B-B14F-4D97-AF65-F5344CB8AC3E}">
        <p14:creationId xmlns:p14="http://schemas.microsoft.com/office/powerpoint/2010/main" val="175210629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47034204-8D8F-4BBA-A894-01CA67052E85}"/>
              </a:ext>
            </a:extLst>
          </p:cNvPr>
          <p:cNvSpPr>
            <a:spLocks noGrp="1"/>
          </p:cNvSpPr>
          <p:nvPr>
            <p:ph type="sldNum" sz="quarter" idx="12"/>
          </p:nvPr>
        </p:nvSpPr>
        <p:spPr>
          <a:xfrm>
            <a:off x="8610600" y="6356350"/>
            <a:ext cx="2743200" cy="365125"/>
          </a:xfrm>
          <a:prstGeom prst="rect">
            <a:avLst/>
          </a:prstGeom>
        </p:spPr>
        <p:txBody>
          <a:bodyPr/>
          <a:lstStyle/>
          <a:p>
            <a:fld id="{21EDE7A0-2A40-4843-A4BA-64BCA4242F6B}" type="slidenum">
              <a:rPr lang="en-US" smtClean="0"/>
              <a:t>‹#›</a:t>
            </a:fld>
            <a:endParaRPr lang="en-US"/>
          </a:p>
        </p:txBody>
      </p:sp>
      <p:sp>
        <p:nvSpPr>
          <p:cNvPr id="3" name="Title 2">
            <a:extLst>
              <a:ext uri="{FF2B5EF4-FFF2-40B4-BE49-F238E27FC236}">
                <a16:creationId xmlns:a16="http://schemas.microsoft.com/office/drawing/2014/main" id="{0A279DC7-45CD-4962-BAF3-9EA0BFF1F55F}"/>
              </a:ext>
            </a:extLst>
          </p:cNvPr>
          <p:cNvSpPr>
            <a:spLocks noGrp="1"/>
          </p:cNvSpPr>
          <p:nvPr>
            <p:ph type="title"/>
          </p:nvPr>
        </p:nvSpPr>
        <p:spPr/>
        <p:txBody>
          <a:bodyPr/>
          <a:lstStyle>
            <a:lvl1pPr>
              <a:defRPr b="1"/>
            </a:lvl1pPr>
          </a:lstStyle>
          <a:p>
            <a:r>
              <a:rPr lang="en-US"/>
              <a:t>Click to edit Master title style</a:t>
            </a:r>
          </a:p>
        </p:txBody>
      </p:sp>
    </p:spTree>
    <p:extLst>
      <p:ext uri="{BB962C8B-B14F-4D97-AF65-F5344CB8AC3E}">
        <p14:creationId xmlns:p14="http://schemas.microsoft.com/office/powerpoint/2010/main" val="323920510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Content No Title">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4CA0034-A29B-41C8-8050-85AE27DBECD1}"/>
              </a:ext>
            </a:extLst>
          </p:cNvPr>
          <p:cNvSpPr>
            <a:spLocks noGrp="1"/>
          </p:cNvSpPr>
          <p:nvPr>
            <p:ph type="sldNum" sz="quarter" idx="12"/>
          </p:nvPr>
        </p:nvSpPr>
        <p:spPr>
          <a:xfrm>
            <a:off x="8610600" y="6356350"/>
            <a:ext cx="2743200" cy="365125"/>
          </a:xfrm>
          <a:prstGeom prst="rect">
            <a:avLst/>
          </a:prstGeom>
        </p:spPr>
        <p:txBody>
          <a:bodyPr/>
          <a:lstStyle/>
          <a:p>
            <a:fld id="{21EDE7A0-2A40-4843-A4BA-64BCA4242F6B}" type="slidenum">
              <a:rPr lang="en-US" smtClean="0"/>
              <a:t>‹#›</a:t>
            </a:fld>
            <a:endParaRPr lang="en-US"/>
          </a:p>
        </p:txBody>
      </p:sp>
      <p:pic>
        <p:nvPicPr>
          <p:cNvPr id="5" name="Picture 4">
            <a:extLst>
              <a:ext uri="{FF2B5EF4-FFF2-40B4-BE49-F238E27FC236}">
                <a16:creationId xmlns:a16="http://schemas.microsoft.com/office/drawing/2014/main" id="{F5D41109-E4E8-4F1B-8F73-C7512A5AFE37}"/>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7951" t="11802" r="75174" b="3720"/>
          <a:stretch/>
        </p:blipFill>
        <p:spPr>
          <a:xfrm>
            <a:off x="1" y="0"/>
            <a:ext cx="2209799" cy="6858000"/>
          </a:xfrm>
          <a:prstGeom prst="rect">
            <a:avLst/>
          </a:prstGeom>
          <a:ln>
            <a:noFill/>
          </a:ln>
        </p:spPr>
      </p:pic>
      <p:sp>
        <p:nvSpPr>
          <p:cNvPr id="6" name="Rectangle 5">
            <a:extLst>
              <a:ext uri="{FF2B5EF4-FFF2-40B4-BE49-F238E27FC236}">
                <a16:creationId xmlns:a16="http://schemas.microsoft.com/office/drawing/2014/main" id="{7B8D643E-9023-4501-A748-7AE3454331FD}"/>
              </a:ext>
            </a:extLst>
          </p:cNvPr>
          <p:cNvSpPr/>
          <p:nvPr userDrawn="1"/>
        </p:nvSpPr>
        <p:spPr>
          <a:xfrm>
            <a:off x="0" y="6647575"/>
            <a:ext cx="2209800" cy="210425"/>
          </a:xfrm>
          <a:prstGeom prst="rect">
            <a:avLst/>
          </a:prstGeom>
          <a:solidFill>
            <a:srgbClr val="0030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5B2DFC1C-47D0-4238-9973-F9E27DC563D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05604" y="5289192"/>
            <a:ext cx="1598591" cy="1147959"/>
          </a:xfrm>
          <a:prstGeom prst="rect">
            <a:avLst/>
          </a:prstGeom>
        </p:spPr>
      </p:pic>
      <p:cxnSp>
        <p:nvCxnSpPr>
          <p:cNvPr id="8" name="Straight Connector 22" title="&quot; &quot;">
            <a:extLst>
              <a:ext uri="{FF2B5EF4-FFF2-40B4-BE49-F238E27FC236}">
                <a16:creationId xmlns:a16="http://schemas.microsoft.com/office/drawing/2014/main" id="{D77F26A8-E80E-47FF-A4E8-5DC6A4DF9AED}"/>
              </a:ext>
            </a:extLst>
          </p:cNvPr>
          <p:cNvCxnSpPr>
            <a:cxnSpLocks noChangeShapeType="1"/>
          </p:cNvCxnSpPr>
          <p:nvPr userDrawn="1"/>
        </p:nvCxnSpPr>
        <p:spPr bwMode="auto">
          <a:xfrm>
            <a:off x="1" y="6647575"/>
            <a:ext cx="2209799" cy="0"/>
          </a:xfrm>
          <a:prstGeom prst="line">
            <a:avLst/>
          </a:prstGeom>
          <a:ln w="38100">
            <a:solidFill>
              <a:srgbClr val="FFC600"/>
            </a:solidFill>
            <a:headEnd/>
            <a:tailEnd/>
          </a:ln>
          <a:effectLst/>
        </p:spPr>
        <p:style>
          <a:lnRef idx="2">
            <a:schemeClr val="accent1"/>
          </a:lnRef>
          <a:fillRef idx="0">
            <a:schemeClr val="accent1"/>
          </a:fillRef>
          <a:effectRef idx="1">
            <a:schemeClr val="accent1"/>
          </a:effectRef>
          <a:fontRef idx="minor">
            <a:schemeClr val="tx1"/>
          </a:fontRef>
        </p:style>
      </p:cxnSp>
      <p:sp>
        <p:nvSpPr>
          <p:cNvPr id="3" name="Content Placeholder 2">
            <a:extLst>
              <a:ext uri="{FF2B5EF4-FFF2-40B4-BE49-F238E27FC236}">
                <a16:creationId xmlns:a16="http://schemas.microsoft.com/office/drawing/2014/main" id="{9837F793-1857-4684-9922-D6742A648266}"/>
              </a:ext>
            </a:extLst>
          </p:cNvPr>
          <p:cNvSpPr>
            <a:spLocks noGrp="1"/>
          </p:cNvSpPr>
          <p:nvPr>
            <p:ph sz="quarter" idx="13"/>
          </p:nvPr>
        </p:nvSpPr>
        <p:spPr>
          <a:xfrm>
            <a:off x="2413000" y="409575"/>
            <a:ext cx="9472613" cy="56896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626504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gradFill>
          <a:gsLst>
            <a:gs pos="0">
              <a:srgbClr val="005CB9"/>
            </a:gs>
            <a:gs pos="35000">
              <a:srgbClr val="005CB9"/>
            </a:gs>
            <a:gs pos="100000">
              <a:srgbClr val="1F4E79"/>
            </a:gs>
          </a:gsLst>
          <a:path path="circle">
            <a:fillToRect l="50000" t="-80000" r="50000" b="180000"/>
          </a:path>
        </a:gradFill>
        <a:effectLst/>
      </p:bgPr>
    </p:bg>
    <p:spTree>
      <p:nvGrpSpPr>
        <p:cNvPr id="1" name=""/>
        <p:cNvGrpSpPr/>
        <p:nvPr/>
      </p:nvGrpSpPr>
      <p:grpSpPr>
        <a:xfrm>
          <a:off x="0" y="0"/>
          <a:ext cx="0" cy="0"/>
          <a:chOff x="0" y="0"/>
          <a:chExt cx="0" cy="0"/>
        </a:xfrm>
      </p:grpSpPr>
      <p:pic>
        <p:nvPicPr>
          <p:cNvPr id="7" name="Picture 6" title="&quot;&quot;">
            <a:extLst>
              <a:ext uri="{FF2B5EF4-FFF2-40B4-BE49-F238E27FC236}">
                <a16:creationId xmlns:a16="http://schemas.microsoft.com/office/drawing/2014/main" id="{4640CF87-8DF6-4C8B-97AA-9ABBA6BC439B}"/>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89614"/>
          <a:stretch/>
        </p:blipFill>
        <p:spPr>
          <a:xfrm>
            <a:off x="1" y="6014859"/>
            <a:ext cx="12192000" cy="843141"/>
          </a:xfrm>
          <a:prstGeom prst="rect">
            <a:avLst/>
          </a:prstGeom>
          <a:ln>
            <a:noFill/>
          </a:ln>
        </p:spPr>
      </p:pic>
      <p:cxnSp>
        <p:nvCxnSpPr>
          <p:cNvPr id="8" name="Straight Connector 22" title="&quot; &quot;">
            <a:extLst>
              <a:ext uri="{FF2B5EF4-FFF2-40B4-BE49-F238E27FC236}">
                <a16:creationId xmlns:a16="http://schemas.microsoft.com/office/drawing/2014/main" id="{D13F4D1B-EF1A-49B9-B402-0B004EF26F30}"/>
              </a:ext>
            </a:extLst>
          </p:cNvPr>
          <p:cNvCxnSpPr>
            <a:cxnSpLocks noChangeShapeType="1"/>
          </p:cNvCxnSpPr>
          <p:nvPr userDrawn="1"/>
        </p:nvCxnSpPr>
        <p:spPr bwMode="auto">
          <a:xfrm>
            <a:off x="0" y="5997388"/>
            <a:ext cx="12192000" cy="0"/>
          </a:xfrm>
          <a:prstGeom prst="line">
            <a:avLst/>
          </a:prstGeom>
          <a:ln w="38100">
            <a:solidFill>
              <a:srgbClr val="FFC600"/>
            </a:solidFill>
            <a:headEnd/>
            <a:tailEnd/>
          </a:ln>
          <a:effectLst/>
        </p:spPr>
        <p:style>
          <a:lnRef idx="2">
            <a:schemeClr val="accent1"/>
          </a:lnRef>
          <a:fillRef idx="0">
            <a:schemeClr val="accent1"/>
          </a:fillRef>
          <a:effectRef idx="1">
            <a:schemeClr val="accent1"/>
          </a:effectRef>
          <a:fontRef idx="minor">
            <a:schemeClr val="tx1"/>
          </a:fontRef>
        </p:style>
      </p:cxnSp>
      <p:pic>
        <p:nvPicPr>
          <p:cNvPr id="9" name="Picture 8" title="Texas Department of State Health Services logo">
            <a:extLst>
              <a:ext uri="{FF2B5EF4-FFF2-40B4-BE49-F238E27FC236}">
                <a16:creationId xmlns:a16="http://schemas.microsoft.com/office/drawing/2014/main" id="{CBA3BA64-CAE0-4BE1-AAB8-D83A5CA4B19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5622" y="5979918"/>
            <a:ext cx="3236672" cy="872853"/>
          </a:xfrm>
          <a:prstGeom prst="rect">
            <a:avLst/>
          </a:prstGeom>
        </p:spPr>
      </p:pic>
      <p:sp>
        <p:nvSpPr>
          <p:cNvPr id="2" name="Title 1">
            <a:extLst>
              <a:ext uri="{FF2B5EF4-FFF2-40B4-BE49-F238E27FC236}">
                <a16:creationId xmlns:a16="http://schemas.microsoft.com/office/drawing/2014/main" id="{DE3F76AE-A06E-4432-81ED-28CBF6FB1A98}"/>
              </a:ext>
            </a:extLst>
          </p:cNvPr>
          <p:cNvSpPr>
            <a:spLocks noGrp="1"/>
          </p:cNvSpPr>
          <p:nvPr>
            <p:ph type="title" hasCustomPrompt="1"/>
          </p:nvPr>
        </p:nvSpPr>
        <p:spPr>
          <a:xfrm>
            <a:off x="831850" y="860611"/>
            <a:ext cx="10515600" cy="2873190"/>
          </a:xfrm>
        </p:spPr>
        <p:txBody>
          <a:bodyPr anchor="b"/>
          <a:lstStyle>
            <a:lvl1pPr>
              <a:defRPr sz="6000" b="1">
                <a:solidFill>
                  <a:schemeClr val="bg1"/>
                </a:solidFill>
                <a:latin typeface="+mn-lt"/>
              </a:defRPr>
            </a:lvl1pPr>
          </a:lstStyle>
          <a:p>
            <a:r>
              <a:rPr lang="en-US"/>
              <a:t>CLICK TO EDIT MASTER TITLE SLIDE	</a:t>
            </a:r>
          </a:p>
        </p:txBody>
      </p:sp>
      <p:sp>
        <p:nvSpPr>
          <p:cNvPr id="3" name="Text Placeholder 2">
            <a:extLst>
              <a:ext uri="{FF2B5EF4-FFF2-40B4-BE49-F238E27FC236}">
                <a16:creationId xmlns:a16="http://schemas.microsoft.com/office/drawing/2014/main" id="{D09E720B-E25C-49B3-978B-6706735DDA41}"/>
              </a:ext>
            </a:extLst>
          </p:cNvPr>
          <p:cNvSpPr>
            <a:spLocks noGrp="1"/>
          </p:cNvSpPr>
          <p:nvPr>
            <p:ph type="body" idx="1"/>
          </p:nvPr>
        </p:nvSpPr>
        <p:spPr>
          <a:xfrm>
            <a:off x="838200" y="3887608"/>
            <a:ext cx="10515600" cy="1500187"/>
          </a:xfrm>
        </p:spPr>
        <p:txBody>
          <a:bodyPr/>
          <a:lstStyle>
            <a:lvl1pPr marL="0" indent="0">
              <a:buNone/>
              <a:defRPr sz="2400">
                <a:solidFill>
                  <a:schemeClr val="bg1"/>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 name="Footer Placeholder 4">
            <a:extLst>
              <a:ext uri="{FF2B5EF4-FFF2-40B4-BE49-F238E27FC236}">
                <a16:creationId xmlns:a16="http://schemas.microsoft.com/office/drawing/2014/main" id="{7D32FE2D-EC07-4B38-9F3D-0808B11B08CC}"/>
              </a:ext>
            </a:extLst>
          </p:cNvPr>
          <p:cNvSpPr>
            <a:spLocks noGrp="1"/>
          </p:cNvSpPr>
          <p:nvPr>
            <p:ph type="ftr" sz="quarter" idx="11"/>
          </p:nvPr>
        </p:nvSpPr>
        <p:spPr>
          <a:xfrm>
            <a:off x="7896225" y="6288648"/>
            <a:ext cx="4114800" cy="365125"/>
          </a:xfrm>
        </p:spPr>
        <p:txBody>
          <a:bodyPr anchor="b" anchorCtr="1"/>
          <a:lstStyle>
            <a:lvl1pPr>
              <a:defRPr sz="1800">
                <a:solidFill>
                  <a:schemeClr val="bg1"/>
                </a:solidFill>
              </a:defRPr>
            </a:lvl1pPr>
          </a:lstStyle>
          <a:p>
            <a:endParaRPr lang="en-US"/>
          </a:p>
        </p:txBody>
      </p:sp>
    </p:spTree>
    <p:extLst>
      <p:ext uri="{BB962C8B-B14F-4D97-AF65-F5344CB8AC3E}">
        <p14:creationId xmlns:p14="http://schemas.microsoft.com/office/powerpoint/2010/main" val="368294441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4CA0034-A29B-41C8-8050-85AE27DBECD1}"/>
              </a:ext>
            </a:extLst>
          </p:cNvPr>
          <p:cNvSpPr>
            <a:spLocks noGrp="1"/>
          </p:cNvSpPr>
          <p:nvPr>
            <p:ph type="sldNum" sz="quarter" idx="12"/>
          </p:nvPr>
        </p:nvSpPr>
        <p:spPr>
          <a:xfrm>
            <a:off x="8610600" y="6356350"/>
            <a:ext cx="2743200" cy="365125"/>
          </a:xfrm>
          <a:prstGeom prst="rect">
            <a:avLst/>
          </a:prstGeom>
        </p:spPr>
        <p:txBody>
          <a:bodyPr/>
          <a:lstStyle/>
          <a:p>
            <a:fld id="{21EDE7A0-2A40-4843-A4BA-64BCA4242F6B}" type="slidenum">
              <a:rPr lang="en-US" smtClean="0"/>
              <a:t>‹#›</a:t>
            </a:fld>
            <a:endParaRPr lang="en-US"/>
          </a:p>
        </p:txBody>
      </p:sp>
      <p:pic>
        <p:nvPicPr>
          <p:cNvPr id="5" name="Picture 4">
            <a:extLst>
              <a:ext uri="{FF2B5EF4-FFF2-40B4-BE49-F238E27FC236}">
                <a16:creationId xmlns:a16="http://schemas.microsoft.com/office/drawing/2014/main" id="{F5D41109-E4E8-4F1B-8F73-C7512A5AFE37}"/>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7951" t="11802" r="75174" b="3720"/>
          <a:stretch/>
        </p:blipFill>
        <p:spPr>
          <a:xfrm>
            <a:off x="1" y="0"/>
            <a:ext cx="2209799" cy="6858000"/>
          </a:xfrm>
          <a:prstGeom prst="rect">
            <a:avLst/>
          </a:prstGeom>
          <a:ln>
            <a:noFill/>
          </a:ln>
        </p:spPr>
      </p:pic>
      <p:sp>
        <p:nvSpPr>
          <p:cNvPr id="6" name="Rectangle 5">
            <a:extLst>
              <a:ext uri="{FF2B5EF4-FFF2-40B4-BE49-F238E27FC236}">
                <a16:creationId xmlns:a16="http://schemas.microsoft.com/office/drawing/2014/main" id="{7B8D643E-9023-4501-A748-7AE3454331FD}"/>
              </a:ext>
            </a:extLst>
          </p:cNvPr>
          <p:cNvSpPr/>
          <p:nvPr userDrawn="1"/>
        </p:nvSpPr>
        <p:spPr>
          <a:xfrm>
            <a:off x="0" y="6647575"/>
            <a:ext cx="2209800" cy="210425"/>
          </a:xfrm>
          <a:prstGeom prst="rect">
            <a:avLst/>
          </a:prstGeom>
          <a:solidFill>
            <a:srgbClr val="0030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5B2DFC1C-47D0-4238-9973-F9E27DC563D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05604" y="5289192"/>
            <a:ext cx="1598591" cy="1147959"/>
          </a:xfrm>
          <a:prstGeom prst="rect">
            <a:avLst/>
          </a:prstGeom>
        </p:spPr>
      </p:pic>
      <p:cxnSp>
        <p:nvCxnSpPr>
          <p:cNvPr id="8" name="Straight Connector 22" title="&quot; &quot;">
            <a:extLst>
              <a:ext uri="{FF2B5EF4-FFF2-40B4-BE49-F238E27FC236}">
                <a16:creationId xmlns:a16="http://schemas.microsoft.com/office/drawing/2014/main" id="{D77F26A8-E80E-47FF-A4E8-5DC6A4DF9AED}"/>
              </a:ext>
            </a:extLst>
          </p:cNvPr>
          <p:cNvCxnSpPr>
            <a:cxnSpLocks noChangeShapeType="1"/>
          </p:cNvCxnSpPr>
          <p:nvPr userDrawn="1"/>
        </p:nvCxnSpPr>
        <p:spPr bwMode="auto">
          <a:xfrm>
            <a:off x="1" y="6647575"/>
            <a:ext cx="2209799" cy="0"/>
          </a:xfrm>
          <a:prstGeom prst="line">
            <a:avLst/>
          </a:prstGeom>
          <a:ln w="38100">
            <a:solidFill>
              <a:srgbClr val="FFC600"/>
            </a:solidFill>
            <a:headEnd/>
            <a:tailEn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9040492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B922B5D5-FCFF-42FF-AE3D-76CF37FAAABB}"/>
              </a:ext>
            </a:extLst>
          </p:cNvPr>
          <p:cNvSpPr>
            <a:spLocks noGrp="1"/>
          </p:cNvSpPr>
          <p:nvPr>
            <p:ph type="body" sz="half" idx="2"/>
          </p:nvPr>
        </p:nvSpPr>
        <p:spPr>
          <a:xfrm>
            <a:off x="2277890" y="2049462"/>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3" name="Content Placeholder 2">
            <a:extLst>
              <a:ext uri="{FF2B5EF4-FFF2-40B4-BE49-F238E27FC236}">
                <a16:creationId xmlns:a16="http://schemas.microsoft.com/office/drawing/2014/main" id="{A6E7AA98-2AF5-4BC2-9262-C4B6AFB91145}"/>
              </a:ext>
            </a:extLst>
          </p:cNvPr>
          <p:cNvSpPr>
            <a:spLocks noGrp="1"/>
          </p:cNvSpPr>
          <p:nvPr>
            <p:ph idx="1"/>
          </p:nvPr>
        </p:nvSpPr>
        <p:spPr>
          <a:xfrm>
            <a:off x="6421784" y="2049463"/>
            <a:ext cx="4932016" cy="381158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18C68D7E-257E-4871-AF53-6BBE721E8728}"/>
              </a:ext>
            </a:extLst>
          </p:cNvPr>
          <p:cNvSpPr>
            <a:spLocks noGrp="1"/>
          </p:cNvSpPr>
          <p:nvPr>
            <p:ph type="sldNum" sz="quarter" idx="12"/>
          </p:nvPr>
        </p:nvSpPr>
        <p:spPr>
          <a:xfrm>
            <a:off x="8610600" y="6356350"/>
            <a:ext cx="2743200" cy="365125"/>
          </a:xfrm>
          <a:prstGeom prst="rect">
            <a:avLst/>
          </a:prstGeom>
        </p:spPr>
        <p:txBody>
          <a:bodyPr/>
          <a:lstStyle/>
          <a:p>
            <a:fld id="{21EDE7A0-2A40-4843-A4BA-64BCA4242F6B}" type="slidenum">
              <a:rPr lang="en-US" smtClean="0"/>
              <a:t>‹#›</a:t>
            </a:fld>
            <a:endParaRPr lang="en-US"/>
          </a:p>
        </p:txBody>
      </p:sp>
      <p:sp>
        <p:nvSpPr>
          <p:cNvPr id="5" name="Title 4">
            <a:extLst>
              <a:ext uri="{FF2B5EF4-FFF2-40B4-BE49-F238E27FC236}">
                <a16:creationId xmlns:a16="http://schemas.microsoft.com/office/drawing/2014/main" id="{5A0B201C-AA90-47D5-96C6-0D8499E3684A}"/>
              </a:ext>
            </a:extLst>
          </p:cNvPr>
          <p:cNvSpPr>
            <a:spLocks noGrp="1"/>
          </p:cNvSpPr>
          <p:nvPr>
            <p:ph type="title"/>
          </p:nvPr>
        </p:nvSpPr>
        <p:spPr/>
        <p:txBody>
          <a:bodyPr/>
          <a:lstStyle>
            <a:lvl1pPr>
              <a:defRPr b="1"/>
            </a:lvl1pPr>
          </a:lstStyle>
          <a:p>
            <a:r>
              <a:rPr lang="en-US"/>
              <a:t>Click to edit Master title style</a:t>
            </a:r>
          </a:p>
        </p:txBody>
      </p:sp>
    </p:spTree>
    <p:extLst>
      <p:ext uri="{BB962C8B-B14F-4D97-AF65-F5344CB8AC3E}">
        <p14:creationId xmlns:p14="http://schemas.microsoft.com/office/powerpoint/2010/main" val="428273290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EA34D9B1-AB0A-4034-96D1-1272B15D79DC}"/>
              </a:ext>
            </a:extLst>
          </p:cNvPr>
          <p:cNvSpPr>
            <a:spLocks noGrp="1"/>
          </p:cNvSpPr>
          <p:nvPr>
            <p:ph type="body" sz="half" idx="2"/>
          </p:nvPr>
        </p:nvSpPr>
        <p:spPr>
          <a:xfrm>
            <a:off x="2286000" y="1894114"/>
            <a:ext cx="4357396" cy="432571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3" name="Picture Placeholder 2">
            <a:extLst>
              <a:ext uri="{FF2B5EF4-FFF2-40B4-BE49-F238E27FC236}">
                <a16:creationId xmlns:a16="http://schemas.microsoft.com/office/drawing/2014/main" id="{579CA2B5-7745-4EE4-AA6B-4C04515407BB}"/>
              </a:ext>
            </a:extLst>
          </p:cNvPr>
          <p:cNvSpPr>
            <a:spLocks noGrp="1"/>
          </p:cNvSpPr>
          <p:nvPr>
            <p:ph type="pic" idx="1"/>
          </p:nvPr>
        </p:nvSpPr>
        <p:spPr>
          <a:xfrm>
            <a:off x="6783355" y="1"/>
            <a:ext cx="5408646" cy="685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7" name="Slide Number Placeholder 6">
            <a:extLst>
              <a:ext uri="{FF2B5EF4-FFF2-40B4-BE49-F238E27FC236}">
                <a16:creationId xmlns:a16="http://schemas.microsoft.com/office/drawing/2014/main" id="{870E3C69-5B65-4D5C-9592-62EF77FDDEAF}"/>
              </a:ext>
            </a:extLst>
          </p:cNvPr>
          <p:cNvSpPr>
            <a:spLocks noGrp="1"/>
          </p:cNvSpPr>
          <p:nvPr>
            <p:ph type="sldNum" sz="quarter" idx="12"/>
          </p:nvPr>
        </p:nvSpPr>
        <p:spPr>
          <a:xfrm>
            <a:off x="8610600" y="6356350"/>
            <a:ext cx="2743200" cy="365125"/>
          </a:xfrm>
          <a:prstGeom prst="rect">
            <a:avLst/>
          </a:prstGeom>
        </p:spPr>
        <p:txBody>
          <a:bodyPr/>
          <a:lstStyle/>
          <a:p>
            <a:fld id="{21EDE7A0-2A40-4843-A4BA-64BCA4242F6B}" type="slidenum">
              <a:rPr lang="en-US" smtClean="0"/>
              <a:t>‹#›</a:t>
            </a:fld>
            <a:endParaRPr lang="en-US"/>
          </a:p>
        </p:txBody>
      </p:sp>
      <p:sp>
        <p:nvSpPr>
          <p:cNvPr id="5" name="Title 4">
            <a:extLst>
              <a:ext uri="{FF2B5EF4-FFF2-40B4-BE49-F238E27FC236}">
                <a16:creationId xmlns:a16="http://schemas.microsoft.com/office/drawing/2014/main" id="{5BB432F0-4273-4145-92A4-EE447DB13456}"/>
              </a:ext>
            </a:extLst>
          </p:cNvPr>
          <p:cNvSpPr>
            <a:spLocks noGrp="1"/>
          </p:cNvSpPr>
          <p:nvPr>
            <p:ph type="title"/>
          </p:nvPr>
        </p:nvSpPr>
        <p:spPr>
          <a:xfrm>
            <a:off x="2286000" y="365125"/>
            <a:ext cx="4357397" cy="1325563"/>
          </a:xfrm>
        </p:spPr>
        <p:txBody>
          <a:bodyPr/>
          <a:lstStyle>
            <a:lvl1pPr>
              <a:defRPr b="1"/>
            </a:lvl1pPr>
          </a:lstStyle>
          <a:p>
            <a:r>
              <a:rPr lang="en-US"/>
              <a:t>Click to edit Master title style</a:t>
            </a:r>
          </a:p>
        </p:txBody>
      </p:sp>
    </p:spTree>
    <p:extLst>
      <p:ext uri="{BB962C8B-B14F-4D97-AF65-F5344CB8AC3E}">
        <p14:creationId xmlns:p14="http://schemas.microsoft.com/office/powerpoint/2010/main" val="115894538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a:extLst>
              <a:ext uri="{FF2B5EF4-FFF2-40B4-BE49-F238E27FC236}">
                <a16:creationId xmlns:a16="http://schemas.microsoft.com/office/drawing/2014/main" id="{79D3D943-9064-4951-B936-9F56B4BCBC30}"/>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21C0C536-92FC-4E64-9194-22969EFD7D8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C9CB27D1-BF3D-4ED3-8A08-CC7E8DE907F5}"/>
              </a:ext>
            </a:extLst>
          </p:cNvPr>
          <p:cNvSpPr>
            <a:spLocks noGrp="1"/>
          </p:cNvSpPr>
          <p:nvPr>
            <p:ph type="sldNum" sz="quarter" idx="12"/>
          </p:nvPr>
        </p:nvSpPr>
        <p:spPr>
          <a:xfrm>
            <a:off x="8610600" y="6356350"/>
            <a:ext cx="2743200" cy="365125"/>
          </a:xfrm>
          <a:prstGeom prst="rect">
            <a:avLst/>
          </a:prstGeom>
        </p:spPr>
        <p:txBody>
          <a:bodyPr/>
          <a:lstStyle/>
          <a:p>
            <a:fld id="{21EDE7A0-2A40-4843-A4BA-64BCA4242F6B}" type="slidenum">
              <a:rPr lang="en-US" smtClean="0"/>
              <a:t>‹#›</a:t>
            </a:fld>
            <a:endParaRPr lang="en-US"/>
          </a:p>
        </p:txBody>
      </p:sp>
      <p:sp>
        <p:nvSpPr>
          <p:cNvPr id="8" name="Title 7">
            <a:extLst>
              <a:ext uri="{FF2B5EF4-FFF2-40B4-BE49-F238E27FC236}">
                <a16:creationId xmlns:a16="http://schemas.microsoft.com/office/drawing/2014/main" id="{D19A5C61-4DCC-422D-B66E-7FA5A8D32E80}"/>
              </a:ext>
            </a:extLst>
          </p:cNvPr>
          <p:cNvSpPr>
            <a:spLocks noGrp="1"/>
          </p:cNvSpPr>
          <p:nvPr>
            <p:ph type="title"/>
          </p:nvPr>
        </p:nvSpPr>
        <p:spPr/>
        <p:txBody>
          <a:bodyPr/>
          <a:lstStyle>
            <a:lvl1pPr>
              <a:defRPr b="1"/>
            </a:lvl1pPr>
          </a:lstStyle>
          <a:p>
            <a:r>
              <a:rPr lang="en-US"/>
              <a:t>Click to edit Master title style</a:t>
            </a:r>
          </a:p>
        </p:txBody>
      </p:sp>
    </p:spTree>
    <p:extLst>
      <p:ext uri="{BB962C8B-B14F-4D97-AF65-F5344CB8AC3E}">
        <p14:creationId xmlns:p14="http://schemas.microsoft.com/office/powerpoint/2010/main" val="44157184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4E4B68-0B79-44AD-8CC1-FFCBDF4EF06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AAB490E-881C-48B0-BCF6-F629AFBAFC4A}"/>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1385499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ntent &amp; Pictur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2F599D-6C02-48E0-8201-93256B595011}"/>
              </a:ext>
            </a:extLst>
          </p:cNvPr>
          <p:cNvSpPr>
            <a:spLocks noGrp="1"/>
          </p:cNvSpPr>
          <p:nvPr>
            <p:ph type="title"/>
          </p:nvPr>
        </p:nvSpPr>
        <p:spPr>
          <a:xfrm>
            <a:off x="838200" y="241300"/>
            <a:ext cx="10515600" cy="1325563"/>
          </a:xfrm>
        </p:spPr>
        <p:txBody>
          <a:bodyPr/>
          <a:lstStyle/>
          <a:p>
            <a:r>
              <a:rPr lang="en-US"/>
              <a:t>Click to edit Master title style</a:t>
            </a:r>
          </a:p>
        </p:txBody>
      </p:sp>
      <p:sp>
        <p:nvSpPr>
          <p:cNvPr id="7" name="Text Placeholder 6">
            <a:extLst>
              <a:ext uri="{FF2B5EF4-FFF2-40B4-BE49-F238E27FC236}">
                <a16:creationId xmlns:a16="http://schemas.microsoft.com/office/drawing/2014/main" id="{0AEDC7E3-DEC9-4498-81FE-201C83A126DE}"/>
              </a:ext>
            </a:extLst>
          </p:cNvPr>
          <p:cNvSpPr>
            <a:spLocks noGrp="1"/>
          </p:cNvSpPr>
          <p:nvPr>
            <p:ph type="body" sz="quarter" idx="10"/>
          </p:nvPr>
        </p:nvSpPr>
        <p:spPr>
          <a:xfrm>
            <a:off x="838200" y="1690688"/>
            <a:ext cx="5257800" cy="47291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Picture Placeholder 8">
            <a:extLst>
              <a:ext uri="{FF2B5EF4-FFF2-40B4-BE49-F238E27FC236}">
                <a16:creationId xmlns:a16="http://schemas.microsoft.com/office/drawing/2014/main" id="{9E24D776-7FA7-4215-BC62-AA2523B364B6}"/>
              </a:ext>
            </a:extLst>
          </p:cNvPr>
          <p:cNvSpPr>
            <a:spLocks noGrp="1"/>
          </p:cNvSpPr>
          <p:nvPr>
            <p:ph type="pic" sz="quarter" idx="11"/>
          </p:nvPr>
        </p:nvSpPr>
        <p:spPr>
          <a:xfrm>
            <a:off x="6096000" y="1566863"/>
            <a:ext cx="6096000" cy="5068889"/>
          </a:xfrm>
        </p:spPr>
        <p:txBody>
          <a:bodyPr/>
          <a:lstStyle/>
          <a:p>
            <a:endParaRPr lang="en-US"/>
          </a:p>
          <a:p>
            <a:endParaRPr lang="en-US"/>
          </a:p>
          <a:p>
            <a:endParaRPr lang="en-US"/>
          </a:p>
          <a:p>
            <a:r>
              <a:rPr lang="en-US"/>
              <a:t>Picture</a:t>
            </a:r>
          </a:p>
        </p:txBody>
      </p:sp>
    </p:spTree>
    <p:extLst>
      <p:ext uri="{BB962C8B-B14F-4D97-AF65-F5344CB8AC3E}">
        <p14:creationId xmlns:p14="http://schemas.microsoft.com/office/powerpoint/2010/main" val="163140589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4BD1ED-4C0D-4577-AED5-A0A39410D29D}"/>
              </a:ext>
            </a:extLst>
          </p:cNvPr>
          <p:cNvSpPr>
            <a:spLocks noGrp="1"/>
          </p:cNvSpPr>
          <p:nvPr>
            <p:ph type="title"/>
          </p:nvPr>
        </p:nvSpPr>
        <p:spPr>
          <a:xfrm>
            <a:off x="838200" y="222250"/>
            <a:ext cx="10515600" cy="1325563"/>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22053BCD-2F54-4A0A-9404-EB4BA9A7C699}"/>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ECE411C-1F59-47D8-A553-7FD149C1CA73}"/>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6550851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827750-E989-42E1-85EA-B283ABB8F43F}"/>
              </a:ext>
            </a:extLst>
          </p:cNvPr>
          <p:cNvSpPr>
            <a:spLocks noGrp="1"/>
          </p:cNvSpPr>
          <p:nvPr>
            <p:ph type="title"/>
          </p:nvPr>
        </p:nvSpPr>
        <p:spPr>
          <a:xfrm>
            <a:off x="862014" y="272256"/>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703CE5D-AEFD-4304-8BB8-521B2A47521B}"/>
              </a:ext>
            </a:extLst>
          </p:cNvPr>
          <p:cNvSpPr>
            <a:spLocks noGrp="1"/>
          </p:cNvSpPr>
          <p:nvPr>
            <p:ph type="body" idx="1"/>
          </p:nvPr>
        </p:nvSpPr>
        <p:spPr>
          <a:xfrm>
            <a:off x="862014"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116F4435-131E-4F88-9269-C3FA6101F249}"/>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D8856AE-F49A-4C80-83E3-EC3B15C0D2D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CD6D8EA7-F412-47B2-90FD-7A9C9762B284}"/>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BDBA92D-FCC2-48A1-8A3D-C92BCE8BE6E9}"/>
              </a:ext>
            </a:extLst>
          </p:cNvPr>
          <p:cNvSpPr>
            <a:spLocks noGrp="1"/>
          </p:cNvSpPr>
          <p:nvPr>
            <p:ph type="dt" sz="half" idx="10"/>
          </p:nvPr>
        </p:nvSpPr>
        <p:spPr/>
        <p:txBody>
          <a:bodyPr/>
          <a:lstStyle/>
          <a:p>
            <a:endParaRPr lang="en-US"/>
          </a:p>
        </p:txBody>
      </p:sp>
      <p:sp>
        <p:nvSpPr>
          <p:cNvPr id="8" name="Footer Placeholder 7">
            <a:extLst>
              <a:ext uri="{FF2B5EF4-FFF2-40B4-BE49-F238E27FC236}">
                <a16:creationId xmlns:a16="http://schemas.microsoft.com/office/drawing/2014/main" id="{DF6F68FA-2583-4B95-8D25-580645123F7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95FE495-09D8-428E-9C45-A3BF074E9950}"/>
              </a:ext>
            </a:extLst>
          </p:cNvPr>
          <p:cNvSpPr>
            <a:spLocks noGrp="1"/>
          </p:cNvSpPr>
          <p:nvPr>
            <p:ph type="sldNum" sz="quarter" idx="12"/>
          </p:nvPr>
        </p:nvSpPr>
        <p:spPr/>
        <p:txBody>
          <a:bodyPr/>
          <a:lstStyle/>
          <a:p>
            <a:fld id="{6B6B54E4-5A71-4511-84E9-33A1CA2A9EE3}" type="slidenum">
              <a:rPr lang="en-US" smtClean="0"/>
              <a:t>‹#›</a:t>
            </a:fld>
            <a:endParaRPr lang="en-US"/>
          </a:p>
        </p:txBody>
      </p:sp>
    </p:spTree>
    <p:extLst>
      <p:ext uri="{BB962C8B-B14F-4D97-AF65-F5344CB8AC3E}">
        <p14:creationId xmlns:p14="http://schemas.microsoft.com/office/powerpoint/2010/main" val="228952531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364814-3467-4D26-BFFF-52A18F78E6CD}"/>
              </a:ext>
            </a:extLst>
          </p:cNvPr>
          <p:cNvSpPr>
            <a:spLocks noGrp="1"/>
          </p:cNvSpPr>
          <p:nvPr>
            <p:ph type="title"/>
          </p:nvPr>
        </p:nvSpPr>
        <p:spPr>
          <a:xfrm>
            <a:off x="225727" y="241357"/>
            <a:ext cx="10515600" cy="1325563"/>
          </a:xfrm>
        </p:spPr>
        <p:txBody>
          <a:bodyPr/>
          <a:lstStyle/>
          <a:p>
            <a:r>
              <a:rPr lang="en-US"/>
              <a:t>Click to edit Master title style</a:t>
            </a:r>
          </a:p>
        </p:txBody>
      </p:sp>
    </p:spTree>
    <p:extLst>
      <p:ext uri="{BB962C8B-B14F-4D97-AF65-F5344CB8AC3E}">
        <p14:creationId xmlns:p14="http://schemas.microsoft.com/office/powerpoint/2010/main" val="67753581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638793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Content &amp; Picture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A6ABD5-C31F-46EC-9CD3-DED924A08517}"/>
              </a:ext>
            </a:extLst>
          </p:cNvPr>
          <p:cNvSpPr>
            <a:spLocks noGrp="1"/>
          </p:cNvSpPr>
          <p:nvPr>
            <p:ph type="title"/>
          </p:nvPr>
        </p:nvSpPr>
        <p:spPr>
          <a:xfrm>
            <a:off x="838200" y="365125"/>
            <a:ext cx="5181600" cy="1108807"/>
          </a:xfrm>
        </p:spPr>
        <p:txBody>
          <a:bodyPr/>
          <a:lstStyle>
            <a:lvl1pPr>
              <a:defRPr b="1">
                <a:solidFill>
                  <a:srgbClr val="003087"/>
                </a:solidFill>
                <a:latin typeface="+mn-lt"/>
              </a:defRPr>
            </a:lvl1pPr>
          </a:lstStyle>
          <a:p>
            <a:r>
              <a:rPr lang="en-US"/>
              <a:t>Click to edit Master title style</a:t>
            </a:r>
          </a:p>
        </p:txBody>
      </p:sp>
      <p:sp>
        <p:nvSpPr>
          <p:cNvPr id="10" name="Subtitle 2">
            <a:extLst>
              <a:ext uri="{FF2B5EF4-FFF2-40B4-BE49-F238E27FC236}">
                <a16:creationId xmlns:a16="http://schemas.microsoft.com/office/drawing/2014/main" id="{CB133A63-C708-47BD-ACF4-8B6CB2BD3D06}"/>
              </a:ext>
            </a:extLst>
          </p:cNvPr>
          <p:cNvSpPr>
            <a:spLocks noGrp="1"/>
          </p:cNvSpPr>
          <p:nvPr>
            <p:ph type="subTitle" idx="13"/>
          </p:nvPr>
        </p:nvSpPr>
        <p:spPr>
          <a:xfrm>
            <a:off x="838200" y="1473932"/>
            <a:ext cx="5181600" cy="408005"/>
          </a:xfrm>
        </p:spPr>
        <p:txBody>
          <a:bodyPr/>
          <a:lstStyle>
            <a:lvl1pPr marL="0" indent="0" algn="l">
              <a:buNone/>
              <a:defRPr sz="2400" b="1">
                <a:solidFill>
                  <a:srgbClr val="3F576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3" name="Content Placeholder 2">
            <a:extLst>
              <a:ext uri="{FF2B5EF4-FFF2-40B4-BE49-F238E27FC236}">
                <a16:creationId xmlns:a16="http://schemas.microsoft.com/office/drawing/2014/main" id="{C9FC7437-CEE2-4D3D-ABFF-BA414C9612E1}"/>
              </a:ext>
            </a:extLst>
          </p:cNvPr>
          <p:cNvSpPr>
            <a:spLocks noGrp="1"/>
          </p:cNvSpPr>
          <p:nvPr>
            <p:ph sz="half" idx="1"/>
          </p:nvPr>
        </p:nvSpPr>
        <p:spPr>
          <a:xfrm>
            <a:off x="838200" y="2202023"/>
            <a:ext cx="5181600" cy="39749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Picture Placeholder 16">
            <a:extLst>
              <a:ext uri="{FF2B5EF4-FFF2-40B4-BE49-F238E27FC236}">
                <a16:creationId xmlns:a16="http://schemas.microsoft.com/office/drawing/2014/main" id="{F01F10DD-B56D-4580-8ED0-FA1631DEED4F}"/>
              </a:ext>
            </a:extLst>
          </p:cNvPr>
          <p:cNvSpPr>
            <a:spLocks noGrp="1"/>
          </p:cNvSpPr>
          <p:nvPr>
            <p:ph type="pic" sz="quarter" idx="14"/>
          </p:nvPr>
        </p:nvSpPr>
        <p:spPr>
          <a:xfrm>
            <a:off x="6229350" y="0"/>
            <a:ext cx="5962650" cy="6626578"/>
          </a:xfrm>
        </p:spPr>
        <p:txBody>
          <a:bodyPr/>
          <a:lstStyle/>
          <a:p>
            <a:r>
              <a:rPr lang="en-US"/>
              <a:t>Click icon to add picture</a:t>
            </a:r>
          </a:p>
        </p:txBody>
      </p:sp>
      <p:sp>
        <p:nvSpPr>
          <p:cNvPr id="11" name="Pentagon 9">
            <a:extLst>
              <a:ext uri="{FF2B5EF4-FFF2-40B4-BE49-F238E27FC236}">
                <a16:creationId xmlns:a16="http://schemas.microsoft.com/office/drawing/2014/main" id="{074A4DD4-1876-4878-9EFC-2A372FE3E4E6}"/>
              </a:ext>
            </a:extLst>
          </p:cNvPr>
          <p:cNvSpPr/>
          <p:nvPr userDrawn="1"/>
        </p:nvSpPr>
        <p:spPr>
          <a:xfrm>
            <a:off x="0" y="1881937"/>
            <a:ext cx="6229350" cy="140698"/>
          </a:xfrm>
          <a:prstGeom prst="homePlate">
            <a:avLst/>
          </a:prstGeom>
          <a:solidFill>
            <a:srgbClr val="FFC6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6061" tIns="43031" rIns="86061" bIns="43031" numCol="1" spcCol="0" rtlCol="0" fromWordArt="0" anchor="ctr" anchorCtr="0" forceAA="0" compatLnSpc="1">
            <a:prstTxWarp prst="textNoShape">
              <a:avLst/>
            </a:prstTxWarp>
            <a:noAutofit/>
          </a:bodyPr>
          <a:lstStyle/>
          <a:p>
            <a:pPr algn="ctr"/>
            <a:endParaRPr lang="en-US" sz="2259" b="1">
              <a:solidFill>
                <a:schemeClr val="tx1"/>
              </a:solidFill>
            </a:endParaRPr>
          </a:p>
        </p:txBody>
      </p:sp>
    </p:spTree>
    <p:extLst>
      <p:ext uri="{BB962C8B-B14F-4D97-AF65-F5344CB8AC3E}">
        <p14:creationId xmlns:p14="http://schemas.microsoft.com/office/powerpoint/2010/main" val="360346383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9EC7CC-61B4-4A57-AEC1-6B45BD51729E}"/>
              </a:ext>
            </a:extLst>
          </p:cNvPr>
          <p:cNvSpPr>
            <a:spLocks noGrp="1"/>
          </p:cNvSpPr>
          <p:nvPr>
            <p:ph type="title"/>
          </p:nvPr>
        </p:nvSpPr>
        <p:spPr>
          <a:xfrm>
            <a:off x="839788" y="457200"/>
            <a:ext cx="3932237" cy="876300"/>
          </a:xfrm>
        </p:spPr>
        <p:txBody>
          <a:bodyPr anchor="b"/>
          <a:lstStyle>
            <a:lvl1pPr>
              <a:defRPr sz="3200"/>
            </a:lvl1pPr>
          </a:lstStyle>
          <a:p>
            <a:r>
              <a:rPr lang="en-US"/>
              <a:t>Click to edit Master title style</a:t>
            </a:r>
          </a:p>
        </p:txBody>
      </p:sp>
      <p:sp>
        <p:nvSpPr>
          <p:cNvPr id="4" name="Text Placeholder 3">
            <a:extLst>
              <a:ext uri="{FF2B5EF4-FFF2-40B4-BE49-F238E27FC236}">
                <a16:creationId xmlns:a16="http://schemas.microsoft.com/office/drawing/2014/main" id="{A7D82634-C662-4D30-A456-A3C406D01D5E}"/>
              </a:ext>
            </a:extLst>
          </p:cNvPr>
          <p:cNvSpPr>
            <a:spLocks noGrp="1"/>
          </p:cNvSpPr>
          <p:nvPr>
            <p:ph type="body" sz="half" idx="2"/>
          </p:nvPr>
        </p:nvSpPr>
        <p:spPr>
          <a:xfrm>
            <a:off x="839788" y="1446213"/>
            <a:ext cx="3932237" cy="442277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3" name="Content Placeholder 2">
            <a:extLst>
              <a:ext uri="{FF2B5EF4-FFF2-40B4-BE49-F238E27FC236}">
                <a16:creationId xmlns:a16="http://schemas.microsoft.com/office/drawing/2014/main" id="{9CAE74DC-C2C7-43A6-BBF0-AF07DE2D00D1}"/>
              </a:ext>
            </a:extLst>
          </p:cNvPr>
          <p:cNvSpPr>
            <a:spLocks noGrp="1"/>
          </p:cNvSpPr>
          <p:nvPr>
            <p:ph idx="1"/>
          </p:nvPr>
        </p:nvSpPr>
        <p:spPr>
          <a:xfrm>
            <a:off x="5183188" y="1438275"/>
            <a:ext cx="6172200" cy="442277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6785384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CB3E45-7DCB-43D9-A8F6-F996162C191E}"/>
              </a:ext>
            </a:extLst>
          </p:cNvPr>
          <p:cNvSpPr>
            <a:spLocks noGrp="1"/>
          </p:cNvSpPr>
          <p:nvPr>
            <p:ph type="title"/>
          </p:nvPr>
        </p:nvSpPr>
        <p:spPr>
          <a:xfrm>
            <a:off x="839788" y="457200"/>
            <a:ext cx="3932237" cy="876300"/>
          </a:xfrm>
        </p:spPr>
        <p:txBody>
          <a:bodyPr anchor="b"/>
          <a:lstStyle>
            <a:lvl1pPr>
              <a:defRPr sz="3200"/>
            </a:lvl1pPr>
          </a:lstStyle>
          <a:p>
            <a:r>
              <a:rPr lang="en-US"/>
              <a:t>Click to edit Master title style</a:t>
            </a:r>
          </a:p>
        </p:txBody>
      </p:sp>
      <p:sp>
        <p:nvSpPr>
          <p:cNvPr id="4" name="Text Placeholder 3">
            <a:extLst>
              <a:ext uri="{FF2B5EF4-FFF2-40B4-BE49-F238E27FC236}">
                <a16:creationId xmlns:a16="http://schemas.microsoft.com/office/drawing/2014/main" id="{AA0EF7B0-00F0-41BA-B6CA-13DBCA778AAB}"/>
              </a:ext>
            </a:extLst>
          </p:cNvPr>
          <p:cNvSpPr>
            <a:spLocks noGrp="1"/>
          </p:cNvSpPr>
          <p:nvPr>
            <p:ph type="body" sz="half" idx="2"/>
          </p:nvPr>
        </p:nvSpPr>
        <p:spPr>
          <a:xfrm>
            <a:off x="839788" y="18288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3" name="Picture Placeholder 2">
            <a:extLst>
              <a:ext uri="{FF2B5EF4-FFF2-40B4-BE49-F238E27FC236}">
                <a16:creationId xmlns:a16="http://schemas.microsoft.com/office/drawing/2014/main" id="{A0F4763C-A6AC-4FC2-9B24-1D1A4CF76625}"/>
              </a:ext>
            </a:extLst>
          </p:cNvPr>
          <p:cNvSpPr>
            <a:spLocks noGrp="1"/>
          </p:cNvSpPr>
          <p:nvPr>
            <p:ph type="pic" idx="1"/>
          </p:nvPr>
        </p:nvSpPr>
        <p:spPr>
          <a:xfrm>
            <a:off x="5180012" y="16097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Tree>
    <p:extLst>
      <p:ext uri="{BB962C8B-B14F-4D97-AF65-F5344CB8AC3E}">
        <p14:creationId xmlns:p14="http://schemas.microsoft.com/office/powerpoint/2010/main" val="367938206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Content No Title">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0D682CF4-D412-4779-B721-D677D66C32C5}"/>
              </a:ext>
            </a:extLst>
          </p:cNvPr>
          <p:cNvSpPr>
            <a:spLocks noGrp="1"/>
          </p:cNvSpPr>
          <p:nvPr>
            <p:ph type="sldNum" sz="quarter" idx="12"/>
          </p:nvPr>
        </p:nvSpPr>
        <p:spPr/>
        <p:txBody>
          <a:bodyPr/>
          <a:lstStyle/>
          <a:p>
            <a:fld id="{2AF131E7-C65A-4205-BD59-AD27FEB0E13B}" type="slidenum">
              <a:rPr lang="en-US" smtClean="0"/>
              <a:t>‹#›</a:t>
            </a:fld>
            <a:endParaRPr lang="en-US"/>
          </a:p>
        </p:txBody>
      </p:sp>
      <p:sp>
        <p:nvSpPr>
          <p:cNvPr id="7" name="Content Placeholder 6">
            <a:extLst>
              <a:ext uri="{FF2B5EF4-FFF2-40B4-BE49-F238E27FC236}">
                <a16:creationId xmlns:a16="http://schemas.microsoft.com/office/drawing/2014/main" id="{F3E62DF9-FC82-4F23-899A-C9F89F882958}"/>
              </a:ext>
            </a:extLst>
          </p:cNvPr>
          <p:cNvSpPr>
            <a:spLocks noGrp="1"/>
          </p:cNvSpPr>
          <p:nvPr>
            <p:ph sz="quarter" idx="13"/>
          </p:nvPr>
        </p:nvSpPr>
        <p:spPr>
          <a:xfrm>
            <a:off x="666750" y="742950"/>
            <a:ext cx="10858500" cy="53721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8" name="Straight Connector 22" title="&quot; &quot;">
            <a:extLst>
              <a:ext uri="{FF2B5EF4-FFF2-40B4-BE49-F238E27FC236}">
                <a16:creationId xmlns:a16="http://schemas.microsoft.com/office/drawing/2014/main" id="{F70E1DB0-FA35-4359-A511-0FFBC260B0CF}"/>
              </a:ext>
            </a:extLst>
          </p:cNvPr>
          <p:cNvCxnSpPr>
            <a:cxnSpLocks noChangeShapeType="1"/>
          </p:cNvCxnSpPr>
          <p:nvPr userDrawn="1"/>
        </p:nvCxnSpPr>
        <p:spPr bwMode="auto">
          <a:xfrm>
            <a:off x="0" y="161925"/>
            <a:ext cx="12192000" cy="0"/>
          </a:xfrm>
          <a:prstGeom prst="line">
            <a:avLst/>
          </a:prstGeom>
          <a:ln w="76200">
            <a:solidFill>
              <a:srgbClr val="FFC600"/>
            </a:solidFill>
            <a:headEnd/>
            <a:tailEn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1702688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Content &amp; Picture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A6ABD5-C31F-46EC-9CD3-DED924A08517}"/>
              </a:ext>
            </a:extLst>
          </p:cNvPr>
          <p:cNvSpPr>
            <a:spLocks noGrp="1"/>
          </p:cNvSpPr>
          <p:nvPr>
            <p:ph type="title"/>
          </p:nvPr>
        </p:nvSpPr>
        <p:spPr>
          <a:xfrm>
            <a:off x="838200" y="365125"/>
            <a:ext cx="5181600" cy="1108807"/>
          </a:xfrm>
        </p:spPr>
        <p:txBody>
          <a:bodyPr/>
          <a:lstStyle>
            <a:lvl1pPr>
              <a:defRPr b="1">
                <a:solidFill>
                  <a:srgbClr val="003087"/>
                </a:solidFill>
                <a:latin typeface="+mn-lt"/>
              </a:defRPr>
            </a:lvl1pPr>
          </a:lstStyle>
          <a:p>
            <a:r>
              <a:rPr lang="en-US"/>
              <a:t>Click to edit Master title style</a:t>
            </a:r>
          </a:p>
        </p:txBody>
      </p:sp>
      <p:sp>
        <p:nvSpPr>
          <p:cNvPr id="10" name="Subtitle 2">
            <a:extLst>
              <a:ext uri="{FF2B5EF4-FFF2-40B4-BE49-F238E27FC236}">
                <a16:creationId xmlns:a16="http://schemas.microsoft.com/office/drawing/2014/main" id="{CB133A63-C708-47BD-ACF4-8B6CB2BD3D06}"/>
              </a:ext>
            </a:extLst>
          </p:cNvPr>
          <p:cNvSpPr>
            <a:spLocks noGrp="1"/>
          </p:cNvSpPr>
          <p:nvPr>
            <p:ph type="subTitle" idx="13"/>
          </p:nvPr>
        </p:nvSpPr>
        <p:spPr>
          <a:xfrm>
            <a:off x="838200" y="1473932"/>
            <a:ext cx="5181600" cy="408005"/>
          </a:xfrm>
        </p:spPr>
        <p:txBody>
          <a:bodyPr/>
          <a:lstStyle>
            <a:lvl1pPr marL="0" indent="0" algn="l">
              <a:buNone/>
              <a:defRPr sz="2400" b="1">
                <a:solidFill>
                  <a:srgbClr val="3F576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3" name="Content Placeholder 2">
            <a:extLst>
              <a:ext uri="{FF2B5EF4-FFF2-40B4-BE49-F238E27FC236}">
                <a16:creationId xmlns:a16="http://schemas.microsoft.com/office/drawing/2014/main" id="{C9FC7437-CEE2-4D3D-ABFF-BA414C9612E1}"/>
              </a:ext>
            </a:extLst>
          </p:cNvPr>
          <p:cNvSpPr>
            <a:spLocks noGrp="1"/>
          </p:cNvSpPr>
          <p:nvPr>
            <p:ph sz="half" idx="1"/>
          </p:nvPr>
        </p:nvSpPr>
        <p:spPr>
          <a:xfrm>
            <a:off x="838200" y="2202023"/>
            <a:ext cx="5181600" cy="39749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Picture Placeholder 16">
            <a:extLst>
              <a:ext uri="{FF2B5EF4-FFF2-40B4-BE49-F238E27FC236}">
                <a16:creationId xmlns:a16="http://schemas.microsoft.com/office/drawing/2014/main" id="{F01F10DD-B56D-4580-8ED0-FA1631DEED4F}"/>
              </a:ext>
            </a:extLst>
          </p:cNvPr>
          <p:cNvSpPr>
            <a:spLocks noGrp="1"/>
          </p:cNvSpPr>
          <p:nvPr>
            <p:ph type="pic" sz="quarter" idx="14"/>
          </p:nvPr>
        </p:nvSpPr>
        <p:spPr>
          <a:xfrm>
            <a:off x="6229350" y="0"/>
            <a:ext cx="5962650" cy="6626578"/>
          </a:xfrm>
        </p:spPr>
        <p:txBody>
          <a:bodyPr/>
          <a:lstStyle/>
          <a:p>
            <a:r>
              <a:rPr lang="en-US"/>
              <a:t>Click icon to add picture</a:t>
            </a:r>
          </a:p>
        </p:txBody>
      </p:sp>
      <p:sp>
        <p:nvSpPr>
          <p:cNvPr id="11" name="Pentagon 9">
            <a:extLst>
              <a:ext uri="{FF2B5EF4-FFF2-40B4-BE49-F238E27FC236}">
                <a16:creationId xmlns:a16="http://schemas.microsoft.com/office/drawing/2014/main" id="{074A4DD4-1876-4878-9EFC-2A372FE3E4E6}"/>
              </a:ext>
            </a:extLst>
          </p:cNvPr>
          <p:cNvSpPr/>
          <p:nvPr userDrawn="1"/>
        </p:nvSpPr>
        <p:spPr>
          <a:xfrm>
            <a:off x="0" y="1881937"/>
            <a:ext cx="6229350" cy="140698"/>
          </a:xfrm>
          <a:prstGeom prst="homePlate">
            <a:avLst/>
          </a:prstGeom>
          <a:solidFill>
            <a:srgbClr val="FFC6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6061" tIns="43031" rIns="86061" bIns="43031" numCol="1" spcCol="0" rtlCol="0" fromWordArt="0" anchor="ctr" anchorCtr="0" forceAA="0" compatLnSpc="1">
            <a:prstTxWarp prst="textNoShape">
              <a:avLst/>
            </a:prstTxWarp>
            <a:noAutofit/>
          </a:bodyPr>
          <a:lstStyle/>
          <a:p>
            <a:pPr algn="ctr"/>
            <a:endParaRPr lang="en-US" sz="2259" b="1">
              <a:solidFill>
                <a:schemeClr val="tx1"/>
              </a:solidFill>
            </a:endParaRPr>
          </a:p>
        </p:txBody>
      </p:sp>
    </p:spTree>
    <p:extLst>
      <p:ext uri="{BB962C8B-B14F-4D97-AF65-F5344CB8AC3E}">
        <p14:creationId xmlns:p14="http://schemas.microsoft.com/office/powerpoint/2010/main" val="28439683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11" name="Title Placeholder 1">
            <a:extLst>
              <a:ext uri="{FF2B5EF4-FFF2-40B4-BE49-F238E27FC236}">
                <a16:creationId xmlns:a16="http://schemas.microsoft.com/office/drawing/2014/main" id="{71F0F69E-33C8-46AD-AFE8-E682F31FDB5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7" name="Date Placeholder 6">
            <a:extLst>
              <a:ext uri="{FF2B5EF4-FFF2-40B4-BE49-F238E27FC236}">
                <a16:creationId xmlns:a16="http://schemas.microsoft.com/office/drawing/2014/main" id="{D6FD8CA6-BCA5-4C41-AE0B-6F8E3F3EF031}"/>
              </a:ext>
            </a:extLst>
          </p:cNvPr>
          <p:cNvSpPr>
            <a:spLocks noGrp="1"/>
          </p:cNvSpPr>
          <p:nvPr>
            <p:ph type="dt" sz="half" idx="10"/>
          </p:nvPr>
        </p:nvSpPr>
        <p:spPr/>
        <p:txBody>
          <a:bodyPr/>
          <a:lstStyle/>
          <a:p>
            <a:endParaRPr lang="en-US"/>
          </a:p>
        </p:txBody>
      </p:sp>
      <p:sp>
        <p:nvSpPr>
          <p:cNvPr id="8" name="Footer Placeholder 7">
            <a:extLst>
              <a:ext uri="{FF2B5EF4-FFF2-40B4-BE49-F238E27FC236}">
                <a16:creationId xmlns:a16="http://schemas.microsoft.com/office/drawing/2014/main" id="{0805082F-CA85-447C-980B-AF8AD0CF45D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59554CB-67B2-405D-AA12-5203EF6BE27B}"/>
              </a:ext>
            </a:extLst>
          </p:cNvPr>
          <p:cNvSpPr>
            <a:spLocks noGrp="1"/>
          </p:cNvSpPr>
          <p:nvPr>
            <p:ph type="sldNum" sz="quarter" idx="12"/>
          </p:nvPr>
        </p:nvSpPr>
        <p:spPr/>
        <p:txBody>
          <a:bodyPr/>
          <a:lstStyle/>
          <a:p>
            <a:fld id="{2AF131E7-C65A-4205-BD59-AD27FEB0E13B}" type="slidenum">
              <a:rPr lang="en-US" smtClean="0"/>
              <a:t>‹#›</a:t>
            </a:fld>
            <a:endParaRPr lang="en-US"/>
          </a:p>
        </p:txBody>
      </p:sp>
      <p:sp>
        <p:nvSpPr>
          <p:cNvPr id="10" name="Pentagon 9" title="&quot;&quot;">
            <a:extLst>
              <a:ext uri="{FF2B5EF4-FFF2-40B4-BE49-F238E27FC236}">
                <a16:creationId xmlns:a16="http://schemas.microsoft.com/office/drawing/2014/main" id="{227EE276-2340-47AD-808D-8111F32104A8}"/>
              </a:ext>
            </a:extLst>
          </p:cNvPr>
          <p:cNvSpPr/>
          <p:nvPr userDrawn="1"/>
        </p:nvSpPr>
        <p:spPr>
          <a:xfrm>
            <a:off x="0" y="1633333"/>
            <a:ext cx="6581872" cy="140698"/>
          </a:xfrm>
          <a:prstGeom prst="homePlate">
            <a:avLst/>
          </a:prstGeom>
          <a:solidFill>
            <a:srgbClr val="FFC6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6061" tIns="43031" rIns="86061" bIns="43031" numCol="1" spcCol="0" rtlCol="0" fromWordArt="0" anchor="ctr" anchorCtr="0" forceAA="0" compatLnSpc="1">
            <a:prstTxWarp prst="textNoShape">
              <a:avLst/>
            </a:prstTxWarp>
            <a:noAutofit/>
          </a:bodyPr>
          <a:lstStyle/>
          <a:p>
            <a:pPr algn="ctr"/>
            <a:endParaRPr lang="en-US" sz="2259" b="1">
              <a:solidFill>
                <a:schemeClr val="tx1"/>
              </a:solidFill>
            </a:endParaRPr>
          </a:p>
        </p:txBody>
      </p:sp>
      <p:sp>
        <p:nvSpPr>
          <p:cNvPr id="12" name="Table Placeholder 11">
            <a:extLst>
              <a:ext uri="{FF2B5EF4-FFF2-40B4-BE49-F238E27FC236}">
                <a16:creationId xmlns:a16="http://schemas.microsoft.com/office/drawing/2014/main" id="{AE97D9D6-D5E6-4AB6-931A-C7DAD67FF1B1}"/>
              </a:ext>
            </a:extLst>
          </p:cNvPr>
          <p:cNvSpPr>
            <a:spLocks noGrp="1"/>
          </p:cNvSpPr>
          <p:nvPr>
            <p:ph type="tbl" sz="quarter" idx="13"/>
          </p:nvPr>
        </p:nvSpPr>
        <p:spPr>
          <a:xfrm>
            <a:off x="838201" y="1982479"/>
            <a:ext cx="10515599" cy="4165423"/>
          </a:xfrm>
        </p:spPr>
        <p:txBody>
          <a:bodyPr/>
          <a:lstStyle/>
          <a:p>
            <a:r>
              <a:rPr lang="en-US"/>
              <a:t>Click icon to add table</a:t>
            </a:r>
          </a:p>
        </p:txBody>
      </p:sp>
    </p:spTree>
    <p:extLst>
      <p:ext uri="{BB962C8B-B14F-4D97-AF65-F5344CB8AC3E}">
        <p14:creationId xmlns:p14="http://schemas.microsoft.com/office/powerpoint/2010/main" val="165754568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4E4B68-0B79-44AD-8CC1-FFCBDF4EF06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AAB490E-881C-48B0-BCF6-F629AFBAFC4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9429618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ontent &amp; Pictur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2F599D-6C02-48E0-8201-93256B595011}"/>
              </a:ext>
            </a:extLst>
          </p:cNvPr>
          <p:cNvSpPr>
            <a:spLocks noGrp="1"/>
          </p:cNvSpPr>
          <p:nvPr>
            <p:ph type="title"/>
          </p:nvPr>
        </p:nvSpPr>
        <p:spPr>
          <a:xfrm>
            <a:off x="838200" y="241300"/>
            <a:ext cx="10515600" cy="1325563"/>
          </a:xfrm>
        </p:spPr>
        <p:txBody>
          <a:bodyPr/>
          <a:lstStyle/>
          <a:p>
            <a:r>
              <a:rPr lang="en-US"/>
              <a:t>Click to edit Master title style</a:t>
            </a:r>
          </a:p>
        </p:txBody>
      </p:sp>
      <p:sp>
        <p:nvSpPr>
          <p:cNvPr id="7" name="Text Placeholder 6">
            <a:extLst>
              <a:ext uri="{FF2B5EF4-FFF2-40B4-BE49-F238E27FC236}">
                <a16:creationId xmlns:a16="http://schemas.microsoft.com/office/drawing/2014/main" id="{0AEDC7E3-DEC9-4498-81FE-201C83A126DE}"/>
              </a:ext>
            </a:extLst>
          </p:cNvPr>
          <p:cNvSpPr>
            <a:spLocks noGrp="1"/>
          </p:cNvSpPr>
          <p:nvPr>
            <p:ph type="body" sz="quarter" idx="10"/>
          </p:nvPr>
        </p:nvSpPr>
        <p:spPr>
          <a:xfrm>
            <a:off x="838200" y="1690688"/>
            <a:ext cx="5257800" cy="47291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Picture Placeholder 8">
            <a:extLst>
              <a:ext uri="{FF2B5EF4-FFF2-40B4-BE49-F238E27FC236}">
                <a16:creationId xmlns:a16="http://schemas.microsoft.com/office/drawing/2014/main" id="{9E24D776-7FA7-4215-BC62-AA2523B364B6}"/>
              </a:ext>
            </a:extLst>
          </p:cNvPr>
          <p:cNvSpPr>
            <a:spLocks noGrp="1"/>
          </p:cNvSpPr>
          <p:nvPr>
            <p:ph type="pic" sz="quarter" idx="11"/>
          </p:nvPr>
        </p:nvSpPr>
        <p:spPr>
          <a:xfrm>
            <a:off x="6096000" y="1566863"/>
            <a:ext cx="6096000" cy="5068889"/>
          </a:xfrm>
        </p:spPr>
        <p:txBody>
          <a:bodyPr/>
          <a:lstStyle/>
          <a:p>
            <a:r>
              <a:rPr lang="en-US"/>
              <a:t>Click icon to add picture</a:t>
            </a:r>
          </a:p>
        </p:txBody>
      </p:sp>
    </p:spTree>
    <p:extLst>
      <p:ext uri="{BB962C8B-B14F-4D97-AF65-F5344CB8AC3E}">
        <p14:creationId xmlns:p14="http://schemas.microsoft.com/office/powerpoint/2010/main" val="265749360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4BD1ED-4C0D-4577-AED5-A0A39410D29D}"/>
              </a:ext>
            </a:extLst>
          </p:cNvPr>
          <p:cNvSpPr>
            <a:spLocks noGrp="1"/>
          </p:cNvSpPr>
          <p:nvPr>
            <p:ph type="title"/>
          </p:nvPr>
        </p:nvSpPr>
        <p:spPr>
          <a:xfrm>
            <a:off x="838200" y="222250"/>
            <a:ext cx="10515600" cy="1325563"/>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22053BCD-2F54-4A0A-9404-EB4BA9A7C69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ECE411C-1F59-47D8-A553-7FD149C1CA7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1999456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827750-E989-42E1-85EA-B283ABB8F43F}"/>
              </a:ext>
            </a:extLst>
          </p:cNvPr>
          <p:cNvSpPr>
            <a:spLocks noGrp="1"/>
          </p:cNvSpPr>
          <p:nvPr>
            <p:ph type="title"/>
          </p:nvPr>
        </p:nvSpPr>
        <p:spPr>
          <a:xfrm>
            <a:off x="862014" y="272256"/>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703CE5D-AEFD-4304-8BB8-521B2A47521B}"/>
              </a:ext>
            </a:extLst>
          </p:cNvPr>
          <p:cNvSpPr>
            <a:spLocks noGrp="1"/>
          </p:cNvSpPr>
          <p:nvPr>
            <p:ph type="body" idx="1"/>
          </p:nvPr>
        </p:nvSpPr>
        <p:spPr>
          <a:xfrm>
            <a:off x="862014"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16F4435-131E-4F88-9269-C3FA6101F24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D8856AE-F49A-4C80-83E3-EC3B15C0D2D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D6D8EA7-F412-47B2-90FD-7A9C9762B28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BDBA92D-FCC2-48A1-8A3D-C92BCE8BE6E9}"/>
              </a:ext>
            </a:extLst>
          </p:cNvPr>
          <p:cNvSpPr>
            <a:spLocks noGrp="1"/>
          </p:cNvSpPr>
          <p:nvPr>
            <p:ph type="dt" sz="half" idx="10"/>
          </p:nvPr>
        </p:nvSpPr>
        <p:spPr/>
        <p:txBody>
          <a:bodyPr/>
          <a:lstStyle/>
          <a:p>
            <a:endParaRPr lang="en-US"/>
          </a:p>
        </p:txBody>
      </p:sp>
      <p:sp>
        <p:nvSpPr>
          <p:cNvPr id="8" name="Footer Placeholder 7">
            <a:extLst>
              <a:ext uri="{FF2B5EF4-FFF2-40B4-BE49-F238E27FC236}">
                <a16:creationId xmlns:a16="http://schemas.microsoft.com/office/drawing/2014/main" id="{DF6F68FA-2583-4B95-8D25-580645123F7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95FE495-09D8-428E-9C45-A3BF074E9950}"/>
              </a:ext>
            </a:extLst>
          </p:cNvPr>
          <p:cNvSpPr>
            <a:spLocks noGrp="1"/>
          </p:cNvSpPr>
          <p:nvPr>
            <p:ph type="sldNum" sz="quarter" idx="12"/>
          </p:nvPr>
        </p:nvSpPr>
        <p:spPr/>
        <p:txBody>
          <a:bodyPr/>
          <a:lstStyle/>
          <a:p>
            <a:fld id="{6B6B54E4-5A71-4511-84E9-33A1CA2A9EE3}" type="slidenum">
              <a:rPr lang="en-US" smtClean="0"/>
              <a:t>‹#›</a:t>
            </a:fld>
            <a:endParaRPr lang="en-US"/>
          </a:p>
        </p:txBody>
      </p:sp>
    </p:spTree>
    <p:extLst>
      <p:ext uri="{BB962C8B-B14F-4D97-AF65-F5344CB8AC3E}">
        <p14:creationId xmlns:p14="http://schemas.microsoft.com/office/powerpoint/2010/main" val="132153086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364814-3467-4D26-BFFF-52A18F78E6CD}"/>
              </a:ext>
            </a:extLst>
          </p:cNvPr>
          <p:cNvSpPr>
            <a:spLocks noGrp="1"/>
          </p:cNvSpPr>
          <p:nvPr>
            <p:ph type="title"/>
          </p:nvPr>
        </p:nvSpPr>
        <p:spPr>
          <a:xfrm>
            <a:off x="838200" y="180975"/>
            <a:ext cx="10515600" cy="1325563"/>
          </a:xfrm>
        </p:spPr>
        <p:txBody>
          <a:bodyPr/>
          <a:lstStyle/>
          <a:p>
            <a:r>
              <a:rPr lang="en-US"/>
              <a:t>Click to edit Master title style</a:t>
            </a:r>
          </a:p>
        </p:txBody>
      </p:sp>
    </p:spTree>
    <p:extLst>
      <p:ext uri="{BB962C8B-B14F-4D97-AF65-F5344CB8AC3E}">
        <p14:creationId xmlns:p14="http://schemas.microsoft.com/office/powerpoint/2010/main" val="671074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and Ch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A6ABD5-C31F-46EC-9CD3-DED924A08517}"/>
              </a:ext>
            </a:extLst>
          </p:cNvPr>
          <p:cNvSpPr>
            <a:spLocks noGrp="1"/>
          </p:cNvSpPr>
          <p:nvPr>
            <p:ph type="title"/>
          </p:nvPr>
        </p:nvSpPr>
        <p:spPr>
          <a:xfrm>
            <a:off x="838200" y="365125"/>
            <a:ext cx="5181600" cy="1108807"/>
          </a:xfrm>
        </p:spPr>
        <p:txBody>
          <a:bodyPr/>
          <a:lstStyle>
            <a:lvl1pPr>
              <a:defRPr b="1">
                <a:solidFill>
                  <a:srgbClr val="003087"/>
                </a:solidFill>
                <a:latin typeface="+mn-lt"/>
              </a:defRPr>
            </a:lvl1pPr>
          </a:lstStyle>
          <a:p>
            <a:r>
              <a:rPr lang="en-US"/>
              <a:t>Click to edit Master title style</a:t>
            </a:r>
          </a:p>
        </p:txBody>
      </p:sp>
      <p:sp>
        <p:nvSpPr>
          <p:cNvPr id="10" name="Subtitle 2">
            <a:extLst>
              <a:ext uri="{FF2B5EF4-FFF2-40B4-BE49-F238E27FC236}">
                <a16:creationId xmlns:a16="http://schemas.microsoft.com/office/drawing/2014/main" id="{CB133A63-C708-47BD-ACF4-8B6CB2BD3D06}"/>
              </a:ext>
            </a:extLst>
          </p:cNvPr>
          <p:cNvSpPr>
            <a:spLocks noGrp="1"/>
          </p:cNvSpPr>
          <p:nvPr>
            <p:ph type="subTitle" idx="13"/>
          </p:nvPr>
        </p:nvSpPr>
        <p:spPr>
          <a:xfrm>
            <a:off x="838200" y="1473932"/>
            <a:ext cx="5181600" cy="408005"/>
          </a:xfrm>
        </p:spPr>
        <p:txBody>
          <a:bodyPr/>
          <a:lstStyle>
            <a:lvl1pPr marL="0" indent="0" algn="l">
              <a:buNone/>
              <a:defRPr sz="2400" b="1">
                <a:solidFill>
                  <a:srgbClr val="3F576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3" name="Content Placeholder 2">
            <a:extLst>
              <a:ext uri="{FF2B5EF4-FFF2-40B4-BE49-F238E27FC236}">
                <a16:creationId xmlns:a16="http://schemas.microsoft.com/office/drawing/2014/main" id="{C9FC7437-CEE2-4D3D-ABFF-BA414C9612E1}"/>
              </a:ext>
            </a:extLst>
          </p:cNvPr>
          <p:cNvSpPr>
            <a:spLocks noGrp="1"/>
          </p:cNvSpPr>
          <p:nvPr>
            <p:ph sz="half" idx="1"/>
          </p:nvPr>
        </p:nvSpPr>
        <p:spPr>
          <a:xfrm>
            <a:off x="838200" y="2202023"/>
            <a:ext cx="5181600" cy="39749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hart Placeholder 4">
            <a:extLst>
              <a:ext uri="{FF2B5EF4-FFF2-40B4-BE49-F238E27FC236}">
                <a16:creationId xmlns:a16="http://schemas.microsoft.com/office/drawing/2014/main" id="{988DF98B-20B8-4A8B-B42A-3A01690B356B}"/>
              </a:ext>
            </a:extLst>
          </p:cNvPr>
          <p:cNvSpPr>
            <a:spLocks noGrp="1"/>
          </p:cNvSpPr>
          <p:nvPr>
            <p:ph type="chart" sz="quarter" idx="14"/>
          </p:nvPr>
        </p:nvSpPr>
        <p:spPr>
          <a:xfrm>
            <a:off x="6181725" y="365125"/>
            <a:ext cx="5781675" cy="5811838"/>
          </a:xfrm>
        </p:spPr>
        <p:txBody>
          <a:bodyPr/>
          <a:lstStyle/>
          <a:p>
            <a:r>
              <a:rPr lang="en-US"/>
              <a:t>Click icon to add chart</a:t>
            </a:r>
          </a:p>
        </p:txBody>
      </p:sp>
      <p:sp>
        <p:nvSpPr>
          <p:cNvPr id="11" name="Pentagon 9">
            <a:extLst>
              <a:ext uri="{FF2B5EF4-FFF2-40B4-BE49-F238E27FC236}">
                <a16:creationId xmlns:a16="http://schemas.microsoft.com/office/drawing/2014/main" id="{074A4DD4-1876-4878-9EFC-2A372FE3E4E6}"/>
              </a:ext>
            </a:extLst>
          </p:cNvPr>
          <p:cNvSpPr/>
          <p:nvPr userDrawn="1"/>
        </p:nvSpPr>
        <p:spPr>
          <a:xfrm>
            <a:off x="0" y="1881937"/>
            <a:ext cx="6181725" cy="140698"/>
          </a:xfrm>
          <a:prstGeom prst="homePlate">
            <a:avLst/>
          </a:prstGeom>
          <a:solidFill>
            <a:srgbClr val="FFC6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6061" tIns="43031" rIns="86061" bIns="43031" numCol="1" spcCol="0" rtlCol="0" fromWordArt="0" anchor="ctr" anchorCtr="0" forceAA="0" compatLnSpc="1">
            <a:prstTxWarp prst="textNoShape">
              <a:avLst/>
            </a:prstTxWarp>
            <a:noAutofit/>
          </a:bodyPr>
          <a:lstStyle/>
          <a:p>
            <a:pPr algn="ctr"/>
            <a:endParaRPr lang="en-US" sz="2259" b="1">
              <a:solidFill>
                <a:schemeClr val="tx1"/>
              </a:solidFill>
            </a:endParaRPr>
          </a:p>
        </p:txBody>
      </p:sp>
    </p:spTree>
    <p:extLst>
      <p:ext uri="{BB962C8B-B14F-4D97-AF65-F5344CB8AC3E}">
        <p14:creationId xmlns:p14="http://schemas.microsoft.com/office/powerpoint/2010/main" val="222223462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7325361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9EC7CC-61B4-4A57-AEC1-6B45BD51729E}"/>
              </a:ext>
            </a:extLst>
          </p:cNvPr>
          <p:cNvSpPr>
            <a:spLocks noGrp="1"/>
          </p:cNvSpPr>
          <p:nvPr>
            <p:ph type="title"/>
          </p:nvPr>
        </p:nvSpPr>
        <p:spPr>
          <a:xfrm>
            <a:off x="839788" y="457200"/>
            <a:ext cx="3932237" cy="876300"/>
          </a:xfrm>
        </p:spPr>
        <p:txBody>
          <a:bodyPr anchor="b"/>
          <a:lstStyle>
            <a:lvl1pPr>
              <a:defRPr sz="3200"/>
            </a:lvl1pPr>
          </a:lstStyle>
          <a:p>
            <a:r>
              <a:rPr lang="en-US"/>
              <a:t>Click to edit Master title style</a:t>
            </a:r>
          </a:p>
        </p:txBody>
      </p:sp>
      <p:sp>
        <p:nvSpPr>
          <p:cNvPr id="4" name="Text Placeholder 3">
            <a:extLst>
              <a:ext uri="{FF2B5EF4-FFF2-40B4-BE49-F238E27FC236}">
                <a16:creationId xmlns:a16="http://schemas.microsoft.com/office/drawing/2014/main" id="{A7D82634-C662-4D30-A456-A3C406D01D5E}"/>
              </a:ext>
            </a:extLst>
          </p:cNvPr>
          <p:cNvSpPr>
            <a:spLocks noGrp="1"/>
          </p:cNvSpPr>
          <p:nvPr>
            <p:ph type="body" sz="half" idx="2"/>
          </p:nvPr>
        </p:nvSpPr>
        <p:spPr>
          <a:xfrm>
            <a:off x="839788" y="1446213"/>
            <a:ext cx="3932237" cy="442277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3" name="Content Placeholder 2">
            <a:extLst>
              <a:ext uri="{FF2B5EF4-FFF2-40B4-BE49-F238E27FC236}">
                <a16:creationId xmlns:a16="http://schemas.microsoft.com/office/drawing/2014/main" id="{9CAE74DC-C2C7-43A6-BBF0-AF07DE2D00D1}"/>
              </a:ext>
            </a:extLst>
          </p:cNvPr>
          <p:cNvSpPr>
            <a:spLocks noGrp="1"/>
          </p:cNvSpPr>
          <p:nvPr>
            <p:ph idx="1"/>
          </p:nvPr>
        </p:nvSpPr>
        <p:spPr>
          <a:xfrm>
            <a:off x="5183188" y="1438275"/>
            <a:ext cx="6172200" cy="442277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6639020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CB3E45-7DCB-43D9-A8F6-F996162C191E}"/>
              </a:ext>
            </a:extLst>
          </p:cNvPr>
          <p:cNvSpPr>
            <a:spLocks noGrp="1"/>
          </p:cNvSpPr>
          <p:nvPr>
            <p:ph type="title"/>
          </p:nvPr>
        </p:nvSpPr>
        <p:spPr>
          <a:xfrm>
            <a:off x="839788" y="457200"/>
            <a:ext cx="3932237" cy="876300"/>
          </a:xfrm>
        </p:spPr>
        <p:txBody>
          <a:bodyPr anchor="b"/>
          <a:lstStyle>
            <a:lvl1pPr>
              <a:defRPr sz="3200"/>
            </a:lvl1pPr>
          </a:lstStyle>
          <a:p>
            <a:r>
              <a:rPr lang="en-US"/>
              <a:t>Click to edit Master title style</a:t>
            </a:r>
          </a:p>
        </p:txBody>
      </p:sp>
      <p:sp>
        <p:nvSpPr>
          <p:cNvPr id="4" name="Text Placeholder 3">
            <a:extLst>
              <a:ext uri="{FF2B5EF4-FFF2-40B4-BE49-F238E27FC236}">
                <a16:creationId xmlns:a16="http://schemas.microsoft.com/office/drawing/2014/main" id="{AA0EF7B0-00F0-41BA-B6CA-13DBCA778AAB}"/>
              </a:ext>
            </a:extLst>
          </p:cNvPr>
          <p:cNvSpPr>
            <a:spLocks noGrp="1"/>
          </p:cNvSpPr>
          <p:nvPr>
            <p:ph type="body" sz="half" idx="2"/>
          </p:nvPr>
        </p:nvSpPr>
        <p:spPr>
          <a:xfrm>
            <a:off x="839788" y="18288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3" name="Picture Placeholder 2">
            <a:extLst>
              <a:ext uri="{FF2B5EF4-FFF2-40B4-BE49-F238E27FC236}">
                <a16:creationId xmlns:a16="http://schemas.microsoft.com/office/drawing/2014/main" id="{A0F4763C-A6AC-4FC2-9B24-1D1A4CF76625}"/>
              </a:ext>
            </a:extLst>
          </p:cNvPr>
          <p:cNvSpPr>
            <a:spLocks noGrp="1"/>
          </p:cNvSpPr>
          <p:nvPr>
            <p:ph type="pic" idx="1"/>
          </p:nvPr>
        </p:nvSpPr>
        <p:spPr>
          <a:xfrm>
            <a:off x="5180012" y="16097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Tree>
    <p:extLst>
      <p:ext uri="{BB962C8B-B14F-4D97-AF65-F5344CB8AC3E}">
        <p14:creationId xmlns:p14="http://schemas.microsoft.com/office/powerpoint/2010/main" val="343503252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4E4B68-0B79-44AD-8CC1-FFCBDF4EF06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AAB490E-881C-48B0-BCF6-F629AFBAFC4A}"/>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3522180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Content &amp; Pictur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2F599D-6C02-48E0-8201-93256B595011}"/>
              </a:ext>
            </a:extLst>
          </p:cNvPr>
          <p:cNvSpPr>
            <a:spLocks noGrp="1"/>
          </p:cNvSpPr>
          <p:nvPr>
            <p:ph type="title"/>
          </p:nvPr>
        </p:nvSpPr>
        <p:spPr>
          <a:xfrm>
            <a:off x="838200" y="241300"/>
            <a:ext cx="10515600" cy="1325563"/>
          </a:xfrm>
        </p:spPr>
        <p:txBody>
          <a:bodyPr/>
          <a:lstStyle/>
          <a:p>
            <a:r>
              <a:rPr lang="en-US"/>
              <a:t>Click to edit Master title style</a:t>
            </a:r>
          </a:p>
        </p:txBody>
      </p:sp>
      <p:sp>
        <p:nvSpPr>
          <p:cNvPr id="7" name="Text Placeholder 6">
            <a:extLst>
              <a:ext uri="{FF2B5EF4-FFF2-40B4-BE49-F238E27FC236}">
                <a16:creationId xmlns:a16="http://schemas.microsoft.com/office/drawing/2014/main" id="{0AEDC7E3-DEC9-4498-81FE-201C83A126DE}"/>
              </a:ext>
            </a:extLst>
          </p:cNvPr>
          <p:cNvSpPr>
            <a:spLocks noGrp="1"/>
          </p:cNvSpPr>
          <p:nvPr>
            <p:ph type="body" sz="quarter" idx="10"/>
          </p:nvPr>
        </p:nvSpPr>
        <p:spPr>
          <a:xfrm>
            <a:off x="838200" y="1690688"/>
            <a:ext cx="5257800" cy="47291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Picture Placeholder 8">
            <a:extLst>
              <a:ext uri="{FF2B5EF4-FFF2-40B4-BE49-F238E27FC236}">
                <a16:creationId xmlns:a16="http://schemas.microsoft.com/office/drawing/2014/main" id="{9E24D776-7FA7-4215-BC62-AA2523B364B6}"/>
              </a:ext>
            </a:extLst>
          </p:cNvPr>
          <p:cNvSpPr>
            <a:spLocks noGrp="1"/>
          </p:cNvSpPr>
          <p:nvPr>
            <p:ph type="pic" sz="quarter" idx="11"/>
          </p:nvPr>
        </p:nvSpPr>
        <p:spPr>
          <a:xfrm>
            <a:off x="6096000" y="1566863"/>
            <a:ext cx="6096000" cy="5068889"/>
          </a:xfrm>
        </p:spPr>
        <p:txBody>
          <a:bodyPr/>
          <a:lstStyle/>
          <a:p>
            <a:endParaRPr lang="en-US"/>
          </a:p>
          <a:p>
            <a:endParaRPr lang="en-US"/>
          </a:p>
          <a:p>
            <a:endParaRPr lang="en-US"/>
          </a:p>
          <a:p>
            <a:r>
              <a:rPr lang="en-US"/>
              <a:t>Picture</a:t>
            </a:r>
          </a:p>
        </p:txBody>
      </p:sp>
    </p:spTree>
    <p:extLst>
      <p:ext uri="{BB962C8B-B14F-4D97-AF65-F5344CB8AC3E}">
        <p14:creationId xmlns:p14="http://schemas.microsoft.com/office/powerpoint/2010/main" val="170316318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4BD1ED-4C0D-4577-AED5-A0A39410D29D}"/>
              </a:ext>
            </a:extLst>
          </p:cNvPr>
          <p:cNvSpPr>
            <a:spLocks noGrp="1"/>
          </p:cNvSpPr>
          <p:nvPr>
            <p:ph type="title"/>
          </p:nvPr>
        </p:nvSpPr>
        <p:spPr>
          <a:xfrm>
            <a:off x="838200" y="222250"/>
            <a:ext cx="10515600" cy="1325563"/>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22053BCD-2F54-4A0A-9404-EB4BA9A7C699}"/>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ECE411C-1F59-47D8-A553-7FD149C1CA73}"/>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9239404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827750-E989-42E1-85EA-B283ABB8F43F}"/>
              </a:ext>
            </a:extLst>
          </p:cNvPr>
          <p:cNvSpPr>
            <a:spLocks noGrp="1"/>
          </p:cNvSpPr>
          <p:nvPr>
            <p:ph type="title"/>
          </p:nvPr>
        </p:nvSpPr>
        <p:spPr>
          <a:xfrm>
            <a:off x="862014" y="272256"/>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703CE5D-AEFD-4304-8BB8-521B2A47521B}"/>
              </a:ext>
            </a:extLst>
          </p:cNvPr>
          <p:cNvSpPr>
            <a:spLocks noGrp="1"/>
          </p:cNvSpPr>
          <p:nvPr>
            <p:ph type="body" idx="1"/>
          </p:nvPr>
        </p:nvSpPr>
        <p:spPr>
          <a:xfrm>
            <a:off x="862014"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116F4435-131E-4F88-9269-C3FA6101F249}"/>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D8856AE-F49A-4C80-83E3-EC3B15C0D2D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CD6D8EA7-F412-47B2-90FD-7A9C9762B284}"/>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BDBA92D-FCC2-48A1-8A3D-C92BCE8BE6E9}"/>
              </a:ext>
            </a:extLst>
          </p:cNvPr>
          <p:cNvSpPr>
            <a:spLocks noGrp="1"/>
          </p:cNvSpPr>
          <p:nvPr>
            <p:ph type="dt" sz="half" idx="10"/>
          </p:nvPr>
        </p:nvSpPr>
        <p:spPr/>
        <p:txBody>
          <a:bodyPr/>
          <a:lstStyle/>
          <a:p>
            <a:endParaRPr lang="en-US"/>
          </a:p>
        </p:txBody>
      </p:sp>
      <p:sp>
        <p:nvSpPr>
          <p:cNvPr id="8" name="Footer Placeholder 7">
            <a:extLst>
              <a:ext uri="{FF2B5EF4-FFF2-40B4-BE49-F238E27FC236}">
                <a16:creationId xmlns:a16="http://schemas.microsoft.com/office/drawing/2014/main" id="{DF6F68FA-2583-4B95-8D25-580645123F7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95FE495-09D8-428E-9C45-A3BF074E9950}"/>
              </a:ext>
            </a:extLst>
          </p:cNvPr>
          <p:cNvSpPr>
            <a:spLocks noGrp="1"/>
          </p:cNvSpPr>
          <p:nvPr>
            <p:ph type="sldNum" sz="quarter" idx="12"/>
          </p:nvPr>
        </p:nvSpPr>
        <p:spPr/>
        <p:txBody>
          <a:bodyPr/>
          <a:lstStyle/>
          <a:p>
            <a:fld id="{6B6B54E4-5A71-4511-84E9-33A1CA2A9EE3}" type="slidenum">
              <a:rPr lang="en-US" smtClean="0"/>
              <a:t>‹#›</a:t>
            </a:fld>
            <a:endParaRPr lang="en-US"/>
          </a:p>
        </p:txBody>
      </p:sp>
    </p:spTree>
    <p:extLst>
      <p:ext uri="{BB962C8B-B14F-4D97-AF65-F5344CB8AC3E}">
        <p14:creationId xmlns:p14="http://schemas.microsoft.com/office/powerpoint/2010/main" val="276426552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364814-3467-4D26-BFFF-52A18F78E6CD}"/>
              </a:ext>
            </a:extLst>
          </p:cNvPr>
          <p:cNvSpPr>
            <a:spLocks noGrp="1"/>
          </p:cNvSpPr>
          <p:nvPr>
            <p:ph type="title"/>
          </p:nvPr>
        </p:nvSpPr>
        <p:spPr>
          <a:xfrm>
            <a:off x="225727" y="241357"/>
            <a:ext cx="10515600" cy="1325563"/>
          </a:xfrm>
        </p:spPr>
        <p:txBody>
          <a:bodyPr/>
          <a:lstStyle/>
          <a:p>
            <a:r>
              <a:rPr lang="en-US"/>
              <a:t>Click to edit Master title style</a:t>
            </a:r>
          </a:p>
        </p:txBody>
      </p:sp>
    </p:spTree>
    <p:extLst>
      <p:ext uri="{BB962C8B-B14F-4D97-AF65-F5344CB8AC3E}">
        <p14:creationId xmlns:p14="http://schemas.microsoft.com/office/powerpoint/2010/main" val="280068730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511262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9EC7CC-61B4-4A57-AEC1-6B45BD51729E}"/>
              </a:ext>
            </a:extLst>
          </p:cNvPr>
          <p:cNvSpPr>
            <a:spLocks noGrp="1"/>
          </p:cNvSpPr>
          <p:nvPr>
            <p:ph type="title"/>
          </p:nvPr>
        </p:nvSpPr>
        <p:spPr>
          <a:xfrm>
            <a:off x="839788" y="457200"/>
            <a:ext cx="3932237" cy="876300"/>
          </a:xfrm>
        </p:spPr>
        <p:txBody>
          <a:bodyPr anchor="b"/>
          <a:lstStyle>
            <a:lvl1pPr>
              <a:defRPr sz="3200"/>
            </a:lvl1pPr>
          </a:lstStyle>
          <a:p>
            <a:r>
              <a:rPr lang="en-US"/>
              <a:t>Click to edit Master title style</a:t>
            </a:r>
          </a:p>
        </p:txBody>
      </p:sp>
      <p:sp>
        <p:nvSpPr>
          <p:cNvPr id="4" name="Text Placeholder 3">
            <a:extLst>
              <a:ext uri="{FF2B5EF4-FFF2-40B4-BE49-F238E27FC236}">
                <a16:creationId xmlns:a16="http://schemas.microsoft.com/office/drawing/2014/main" id="{A7D82634-C662-4D30-A456-A3C406D01D5E}"/>
              </a:ext>
            </a:extLst>
          </p:cNvPr>
          <p:cNvSpPr>
            <a:spLocks noGrp="1"/>
          </p:cNvSpPr>
          <p:nvPr>
            <p:ph type="body" sz="half" idx="2"/>
          </p:nvPr>
        </p:nvSpPr>
        <p:spPr>
          <a:xfrm>
            <a:off x="839788" y="1446213"/>
            <a:ext cx="3932237" cy="442277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3" name="Content Placeholder 2">
            <a:extLst>
              <a:ext uri="{FF2B5EF4-FFF2-40B4-BE49-F238E27FC236}">
                <a16:creationId xmlns:a16="http://schemas.microsoft.com/office/drawing/2014/main" id="{9CAE74DC-C2C7-43A6-BBF0-AF07DE2D00D1}"/>
              </a:ext>
            </a:extLst>
          </p:cNvPr>
          <p:cNvSpPr>
            <a:spLocks noGrp="1"/>
          </p:cNvSpPr>
          <p:nvPr>
            <p:ph idx="1"/>
          </p:nvPr>
        </p:nvSpPr>
        <p:spPr>
          <a:xfrm>
            <a:off x="5183188" y="1438275"/>
            <a:ext cx="6172200" cy="442277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985605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and Smart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A6ABD5-C31F-46EC-9CD3-DED924A08517}"/>
              </a:ext>
            </a:extLst>
          </p:cNvPr>
          <p:cNvSpPr>
            <a:spLocks noGrp="1"/>
          </p:cNvSpPr>
          <p:nvPr>
            <p:ph type="title"/>
          </p:nvPr>
        </p:nvSpPr>
        <p:spPr>
          <a:xfrm>
            <a:off x="838200" y="365125"/>
            <a:ext cx="5181600" cy="1108807"/>
          </a:xfrm>
        </p:spPr>
        <p:txBody>
          <a:bodyPr/>
          <a:lstStyle>
            <a:lvl1pPr>
              <a:defRPr b="1">
                <a:solidFill>
                  <a:srgbClr val="003087"/>
                </a:solidFill>
                <a:latin typeface="+mn-lt"/>
              </a:defRPr>
            </a:lvl1pPr>
          </a:lstStyle>
          <a:p>
            <a:r>
              <a:rPr lang="en-US"/>
              <a:t>Click to edit Master title style</a:t>
            </a:r>
          </a:p>
        </p:txBody>
      </p:sp>
      <p:sp>
        <p:nvSpPr>
          <p:cNvPr id="10" name="Subtitle 2">
            <a:extLst>
              <a:ext uri="{FF2B5EF4-FFF2-40B4-BE49-F238E27FC236}">
                <a16:creationId xmlns:a16="http://schemas.microsoft.com/office/drawing/2014/main" id="{CB133A63-C708-47BD-ACF4-8B6CB2BD3D06}"/>
              </a:ext>
            </a:extLst>
          </p:cNvPr>
          <p:cNvSpPr>
            <a:spLocks noGrp="1"/>
          </p:cNvSpPr>
          <p:nvPr>
            <p:ph type="subTitle" idx="13"/>
          </p:nvPr>
        </p:nvSpPr>
        <p:spPr>
          <a:xfrm>
            <a:off x="838200" y="1473932"/>
            <a:ext cx="5181600" cy="408005"/>
          </a:xfrm>
        </p:spPr>
        <p:txBody>
          <a:bodyPr/>
          <a:lstStyle>
            <a:lvl1pPr marL="0" indent="0" algn="l">
              <a:buNone/>
              <a:defRPr sz="2400" b="1">
                <a:solidFill>
                  <a:srgbClr val="3F576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3" name="Content Placeholder 2">
            <a:extLst>
              <a:ext uri="{FF2B5EF4-FFF2-40B4-BE49-F238E27FC236}">
                <a16:creationId xmlns:a16="http://schemas.microsoft.com/office/drawing/2014/main" id="{C9FC7437-CEE2-4D3D-ABFF-BA414C9612E1}"/>
              </a:ext>
            </a:extLst>
          </p:cNvPr>
          <p:cNvSpPr>
            <a:spLocks noGrp="1"/>
          </p:cNvSpPr>
          <p:nvPr>
            <p:ph sz="half" idx="1"/>
          </p:nvPr>
        </p:nvSpPr>
        <p:spPr>
          <a:xfrm>
            <a:off x="838200" y="2202023"/>
            <a:ext cx="5181600" cy="39749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martArt Placeholder 5">
            <a:extLst>
              <a:ext uri="{FF2B5EF4-FFF2-40B4-BE49-F238E27FC236}">
                <a16:creationId xmlns:a16="http://schemas.microsoft.com/office/drawing/2014/main" id="{93B84CD7-E3DE-4EAD-B020-8FA723115259}"/>
              </a:ext>
            </a:extLst>
          </p:cNvPr>
          <p:cNvSpPr>
            <a:spLocks noGrp="1"/>
          </p:cNvSpPr>
          <p:nvPr>
            <p:ph type="dgm" sz="quarter" idx="14"/>
          </p:nvPr>
        </p:nvSpPr>
        <p:spPr>
          <a:xfrm>
            <a:off x="6191250" y="365124"/>
            <a:ext cx="5899150" cy="5811837"/>
          </a:xfrm>
        </p:spPr>
        <p:txBody>
          <a:bodyPr/>
          <a:lstStyle/>
          <a:p>
            <a:r>
              <a:rPr lang="en-US"/>
              <a:t>Click icon to add SmartArt graphic</a:t>
            </a:r>
          </a:p>
        </p:txBody>
      </p:sp>
      <p:sp>
        <p:nvSpPr>
          <p:cNvPr id="11" name="Pentagon 9" title="&quot;&quot;">
            <a:extLst>
              <a:ext uri="{FF2B5EF4-FFF2-40B4-BE49-F238E27FC236}">
                <a16:creationId xmlns:a16="http://schemas.microsoft.com/office/drawing/2014/main" id="{074A4DD4-1876-4878-9EFC-2A372FE3E4E6}"/>
              </a:ext>
            </a:extLst>
          </p:cNvPr>
          <p:cNvSpPr/>
          <p:nvPr userDrawn="1"/>
        </p:nvSpPr>
        <p:spPr>
          <a:xfrm>
            <a:off x="0" y="1881937"/>
            <a:ext cx="6191250" cy="140698"/>
          </a:xfrm>
          <a:prstGeom prst="homePlate">
            <a:avLst/>
          </a:prstGeom>
          <a:solidFill>
            <a:srgbClr val="FFC6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6061" tIns="43031" rIns="86061" bIns="43031" numCol="1" spcCol="0" rtlCol="0" fromWordArt="0" anchor="ctr" anchorCtr="0" forceAA="0" compatLnSpc="1">
            <a:prstTxWarp prst="textNoShape">
              <a:avLst/>
            </a:prstTxWarp>
            <a:noAutofit/>
          </a:bodyPr>
          <a:lstStyle/>
          <a:p>
            <a:pPr algn="ctr"/>
            <a:endParaRPr lang="en-US" sz="2259" b="1">
              <a:solidFill>
                <a:schemeClr val="tx1"/>
              </a:solidFill>
            </a:endParaRPr>
          </a:p>
        </p:txBody>
      </p:sp>
    </p:spTree>
    <p:extLst>
      <p:ext uri="{BB962C8B-B14F-4D97-AF65-F5344CB8AC3E}">
        <p14:creationId xmlns:p14="http://schemas.microsoft.com/office/powerpoint/2010/main" val="409867489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CB3E45-7DCB-43D9-A8F6-F996162C191E}"/>
              </a:ext>
            </a:extLst>
          </p:cNvPr>
          <p:cNvSpPr>
            <a:spLocks noGrp="1"/>
          </p:cNvSpPr>
          <p:nvPr>
            <p:ph type="title"/>
          </p:nvPr>
        </p:nvSpPr>
        <p:spPr>
          <a:xfrm>
            <a:off x="839788" y="457200"/>
            <a:ext cx="3932237" cy="876300"/>
          </a:xfrm>
        </p:spPr>
        <p:txBody>
          <a:bodyPr anchor="b"/>
          <a:lstStyle>
            <a:lvl1pPr>
              <a:defRPr sz="3200"/>
            </a:lvl1pPr>
          </a:lstStyle>
          <a:p>
            <a:r>
              <a:rPr lang="en-US"/>
              <a:t>Click to edit Master title style</a:t>
            </a:r>
          </a:p>
        </p:txBody>
      </p:sp>
      <p:sp>
        <p:nvSpPr>
          <p:cNvPr id="4" name="Text Placeholder 3">
            <a:extLst>
              <a:ext uri="{FF2B5EF4-FFF2-40B4-BE49-F238E27FC236}">
                <a16:creationId xmlns:a16="http://schemas.microsoft.com/office/drawing/2014/main" id="{AA0EF7B0-00F0-41BA-B6CA-13DBCA778AAB}"/>
              </a:ext>
            </a:extLst>
          </p:cNvPr>
          <p:cNvSpPr>
            <a:spLocks noGrp="1"/>
          </p:cNvSpPr>
          <p:nvPr>
            <p:ph type="body" sz="half" idx="2"/>
          </p:nvPr>
        </p:nvSpPr>
        <p:spPr>
          <a:xfrm>
            <a:off x="839788" y="18288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3" name="Picture Placeholder 2">
            <a:extLst>
              <a:ext uri="{FF2B5EF4-FFF2-40B4-BE49-F238E27FC236}">
                <a16:creationId xmlns:a16="http://schemas.microsoft.com/office/drawing/2014/main" id="{A0F4763C-A6AC-4FC2-9B24-1D1A4CF76625}"/>
              </a:ext>
            </a:extLst>
          </p:cNvPr>
          <p:cNvSpPr>
            <a:spLocks noGrp="1"/>
          </p:cNvSpPr>
          <p:nvPr>
            <p:ph type="pic" idx="1"/>
          </p:nvPr>
        </p:nvSpPr>
        <p:spPr>
          <a:xfrm>
            <a:off x="5180012" y="16097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Tree>
    <p:extLst>
      <p:ext uri="{BB962C8B-B14F-4D97-AF65-F5344CB8AC3E}">
        <p14:creationId xmlns:p14="http://schemas.microsoft.com/office/powerpoint/2010/main" val="52336660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11" name="Title Placeholder 1">
            <a:extLst>
              <a:ext uri="{FF2B5EF4-FFF2-40B4-BE49-F238E27FC236}">
                <a16:creationId xmlns:a16="http://schemas.microsoft.com/office/drawing/2014/main" id="{71F0F69E-33C8-46AD-AFE8-E682F31FDB5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7" name="Date Placeholder 6">
            <a:extLst>
              <a:ext uri="{FF2B5EF4-FFF2-40B4-BE49-F238E27FC236}">
                <a16:creationId xmlns:a16="http://schemas.microsoft.com/office/drawing/2014/main" id="{D6FD8CA6-BCA5-4C41-AE0B-6F8E3F3EF031}"/>
              </a:ext>
            </a:extLst>
          </p:cNvPr>
          <p:cNvSpPr>
            <a:spLocks noGrp="1"/>
          </p:cNvSpPr>
          <p:nvPr>
            <p:ph type="dt" sz="half" idx="10"/>
          </p:nvPr>
        </p:nvSpPr>
        <p:spPr/>
        <p:txBody>
          <a:bodyPr/>
          <a:lstStyle/>
          <a:p>
            <a:fld id="{DE9FCCAD-7EC3-41F9-AF25-DBEBDFD2D03C}" type="datetimeFigureOut">
              <a:rPr lang="en-US" smtClean="0"/>
              <a:t>12/10/2025</a:t>
            </a:fld>
            <a:endParaRPr lang="en-US"/>
          </a:p>
        </p:txBody>
      </p:sp>
      <p:sp>
        <p:nvSpPr>
          <p:cNvPr id="8" name="Footer Placeholder 7">
            <a:extLst>
              <a:ext uri="{FF2B5EF4-FFF2-40B4-BE49-F238E27FC236}">
                <a16:creationId xmlns:a16="http://schemas.microsoft.com/office/drawing/2014/main" id="{0805082F-CA85-447C-980B-AF8AD0CF45D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59554CB-67B2-405D-AA12-5203EF6BE27B}"/>
              </a:ext>
            </a:extLst>
          </p:cNvPr>
          <p:cNvSpPr>
            <a:spLocks noGrp="1"/>
          </p:cNvSpPr>
          <p:nvPr>
            <p:ph type="sldNum" sz="quarter" idx="12"/>
          </p:nvPr>
        </p:nvSpPr>
        <p:spPr/>
        <p:txBody>
          <a:bodyPr/>
          <a:lstStyle/>
          <a:p>
            <a:fld id="{2AF131E7-C65A-4205-BD59-AD27FEB0E13B}" type="slidenum">
              <a:rPr lang="en-US" smtClean="0"/>
              <a:t>‹#›</a:t>
            </a:fld>
            <a:endParaRPr lang="en-US"/>
          </a:p>
        </p:txBody>
      </p:sp>
      <p:sp>
        <p:nvSpPr>
          <p:cNvPr id="10" name="Pentagon 9" title="&quot;&quot;">
            <a:extLst>
              <a:ext uri="{FF2B5EF4-FFF2-40B4-BE49-F238E27FC236}">
                <a16:creationId xmlns:a16="http://schemas.microsoft.com/office/drawing/2014/main" id="{227EE276-2340-47AD-808D-8111F32104A8}"/>
              </a:ext>
            </a:extLst>
          </p:cNvPr>
          <p:cNvSpPr/>
          <p:nvPr userDrawn="1"/>
        </p:nvSpPr>
        <p:spPr>
          <a:xfrm>
            <a:off x="0" y="1633333"/>
            <a:ext cx="6581872" cy="140698"/>
          </a:xfrm>
          <a:prstGeom prst="homePlate">
            <a:avLst/>
          </a:prstGeom>
          <a:solidFill>
            <a:srgbClr val="FFC6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6061" tIns="43031" rIns="86061" bIns="43031" numCol="1" spcCol="0" rtlCol="0" fromWordArt="0" anchor="ctr" anchorCtr="0" forceAA="0" compatLnSpc="1">
            <a:prstTxWarp prst="textNoShape">
              <a:avLst/>
            </a:prstTxWarp>
            <a:noAutofit/>
          </a:bodyPr>
          <a:lstStyle/>
          <a:p>
            <a:pPr algn="ctr"/>
            <a:endParaRPr lang="en-US" sz="2259" b="1">
              <a:solidFill>
                <a:schemeClr val="tx1"/>
              </a:solidFill>
            </a:endParaRPr>
          </a:p>
        </p:txBody>
      </p:sp>
      <p:sp>
        <p:nvSpPr>
          <p:cNvPr id="12" name="Table Placeholder 11">
            <a:extLst>
              <a:ext uri="{FF2B5EF4-FFF2-40B4-BE49-F238E27FC236}">
                <a16:creationId xmlns:a16="http://schemas.microsoft.com/office/drawing/2014/main" id="{AE97D9D6-D5E6-4AB6-931A-C7DAD67FF1B1}"/>
              </a:ext>
            </a:extLst>
          </p:cNvPr>
          <p:cNvSpPr>
            <a:spLocks noGrp="1"/>
          </p:cNvSpPr>
          <p:nvPr>
            <p:ph type="tbl" sz="quarter" idx="13"/>
          </p:nvPr>
        </p:nvSpPr>
        <p:spPr>
          <a:xfrm>
            <a:off x="838201" y="1982479"/>
            <a:ext cx="10515599" cy="4165423"/>
          </a:xfrm>
        </p:spPr>
        <p:txBody>
          <a:bodyPr/>
          <a:lstStyle/>
          <a:p>
            <a:r>
              <a:rPr lang="en-US"/>
              <a:t>Click icon to add table</a:t>
            </a:r>
          </a:p>
        </p:txBody>
      </p:sp>
    </p:spTree>
    <p:extLst>
      <p:ext uri="{BB962C8B-B14F-4D97-AF65-F5344CB8AC3E}">
        <p14:creationId xmlns:p14="http://schemas.microsoft.com/office/powerpoint/2010/main" val="33503493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Title Layout">
    <p:bg>
      <p:bgPr>
        <a:gradFill>
          <a:gsLst>
            <a:gs pos="0">
              <a:srgbClr val="556A7E"/>
            </a:gs>
            <a:gs pos="35000">
              <a:srgbClr val="556A7E"/>
            </a:gs>
            <a:gs pos="100000">
              <a:srgbClr val="333333"/>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le 1" title="&quot;&quot;">
            <a:extLst>
              <a:ext uri="{FF2B5EF4-FFF2-40B4-BE49-F238E27FC236}">
                <a16:creationId xmlns:a16="http://schemas.microsoft.com/office/drawing/2014/main" id="{DE3F76AE-A06E-4432-81ED-28CBF6FB1A98}"/>
              </a:ext>
            </a:extLst>
          </p:cNvPr>
          <p:cNvSpPr>
            <a:spLocks noGrp="1"/>
          </p:cNvSpPr>
          <p:nvPr>
            <p:ph type="title" hasCustomPrompt="1"/>
          </p:nvPr>
        </p:nvSpPr>
        <p:spPr>
          <a:xfrm>
            <a:off x="831850" y="2745708"/>
            <a:ext cx="10515600" cy="1971503"/>
          </a:xfrm>
          <a:ln w="63500">
            <a:solidFill>
              <a:schemeClr val="bg1"/>
            </a:solidFill>
          </a:ln>
        </p:spPr>
        <p:txBody>
          <a:bodyPr anchor="ctr" anchorCtr="0">
            <a:normAutofit/>
          </a:bodyPr>
          <a:lstStyle>
            <a:lvl1pPr algn="ctr">
              <a:defRPr sz="6600" b="1">
                <a:solidFill>
                  <a:schemeClr val="bg1"/>
                </a:solidFill>
                <a:latin typeface="+mn-lt"/>
              </a:defRPr>
            </a:lvl1pPr>
          </a:lstStyle>
          <a:p>
            <a:r>
              <a:rPr lang="en-US"/>
              <a:t>CLICK TO EDIT MASTER TITLE SLIDE	</a:t>
            </a:r>
          </a:p>
        </p:txBody>
      </p:sp>
      <p:sp>
        <p:nvSpPr>
          <p:cNvPr id="3" name="Text Placeholder 2">
            <a:extLst>
              <a:ext uri="{FF2B5EF4-FFF2-40B4-BE49-F238E27FC236}">
                <a16:creationId xmlns:a16="http://schemas.microsoft.com/office/drawing/2014/main" id="{D09E720B-E25C-49B3-978B-6706735DDA41}"/>
              </a:ext>
            </a:extLst>
          </p:cNvPr>
          <p:cNvSpPr>
            <a:spLocks noGrp="1"/>
          </p:cNvSpPr>
          <p:nvPr>
            <p:ph type="body" idx="1"/>
          </p:nvPr>
        </p:nvSpPr>
        <p:spPr>
          <a:xfrm>
            <a:off x="838200" y="4871020"/>
            <a:ext cx="10515600" cy="544878"/>
          </a:xfrm>
        </p:spPr>
        <p:txBody>
          <a:bodyPr>
            <a:normAutofit/>
          </a:bodyPr>
          <a:lstStyle>
            <a:lvl1pPr marL="0" indent="0" algn="ctr">
              <a:buNone/>
              <a:defRPr sz="3200">
                <a:solidFill>
                  <a:schemeClr val="bg1"/>
                </a:solidFill>
                <a:latin typeface="+mn-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6" name="Text Placeholder 5">
            <a:extLst>
              <a:ext uri="{FF2B5EF4-FFF2-40B4-BE49-F238E27FC236}">
                <a16:creationId xmlns:a16="http://schemas.microsoft.com/office/drawing/2014/main" id="{DBBC5130-6735-419A-B1B8-C36EA21FC405}"/>
              </a:ext>
            </a:extLst>
          </p:cNvPr>
          <p:cNvSpPr>
            <a:spLocks noGrp="1"/>
          </p:cNvSpPr>
          <p:nvPr>
            <p:ph type="body" sz="quarter" idx="10" hasCustomPrompt="1"/>
          </p:nvPr>
        </p:nvSpPr>
        <p:spPr>
          <a:xfrm>
            <a:off x="838200" y="5415711"/>
            <a:ext cx="10509250" cy="727075"/>
          </a:xfrm>
        </p:spPr>
        <p:txBody>
          <a:bodyPr>
            <a:normAutofit/>
          </a:bodyPr>
          <a:lstStyle>
            <a:lvl1pPr marL="0" indent="0" algn="ctr">
              <a:buNone/>
              <a:defRPr sz="1800" b="1">
                <a:solidFill>
                  <a:schemeClr val="bg1"/>
                </a:solidFill>
              </a:defRPr>
            </a:lvl1pPr>
          </a:lstStyle>
          <a:p>
            <a:pPr lvl="0"/>
            <a:r>
              <a:rPr lang="en-US"/>
              <a:t>Presenter</a:t>
            </a:r>
          </a:p>
        </p:txBody>
      </p:sp>
      <p:cxnSp>
        <p:nvCxnSpPr>
          <p:cNvPr id="10" name="Straight Connector 22" title="&quot; &quot;">
            <a:extLst>
              <a:ext uri="{FF2B5EF4-FFF2-40B4-BE49-F238E27FC236}">
                <a16:creationId xmlns:a16="http://schemas.microsoft.com/office/drawing/2014/main" id="{C518FDB4-615D-4BD8-B84D-E2866EE4D7D0}"/>
              </a:ext>
            </a:extLst>
          </p:cNvPr>
          <p:cNvCxnSpPr>
            <a:cxnSpLocks noChangeShapeType="1"/>
          </p:cNvCxnSpPr>
          <p:nvPr/>
        </p:nvCxnSpPr>
        <p:spPr bwMode="auto">
          <a:xfrm>
            <a:off x="0" y="161925"/>
            <a:ext cx="12192000" cy="0"/>
          </a:xfrm>
          <a:prstGeom prst="line">
            <a:avLst/>
          </a:prstGeom>
          <a:ln w="76200">
            <a:solidFill>
              <a:srgbClr val="FFC600"/>
            </a:solidFill>
            <a:headEnd/>
            <a:tailEnd/>
          </a:ln>
          <a:effectLst/>
        </p:spPr>
        <p:style>
          <a:lnRef idx="2">
            <a:schemeClr val="accent1"/>
          </a:lnRef>
          <a:fillRef idx="0">
            <a:schemeClr val="accent1"/>
          </a:fillRef>
          <a:effectRef idx="1">
            <a:schemeClr val="accent1"/>
          </a:effectRef>
          <a:fontRef idx="minor">
            <a:schemeClr val="tx1"/>
          </a:fontRef>
        </p:style>
      </p:cxnSp>
      <p:pic>
        <p:nvPicPr>
          <p:cNvPr id="4" name="Picture 3" title="Texas Department of State Health Services logo">
            <a:extLst>
              <a:ext uri="{FF2B5EF4-FFF2-40B4-BE49-F238E27FC236}">
                <a16:creationId xmlns:a16="http://schemas.microsoft.com/office/drawing/2014/main" id="{7F66AA65-CBD0-4E50-E1F5-4D8D47D33870}"/>
              </a:ext>
            </a:extLst>
          </p:cNvPr>
          <p:cNvPicPr>
            <a:picLocks noChangeAspect="1"/>
          </p:cNvPicPr>
          <p:nvPr userDrawn="1"/>
        </p:nvPicPr>
        <p:blipFill>
          <a:blip r:embed="rId2"/>
          <a:stretch>
            <a:fillRect/>
          </a:stretch>
        </p:blipFill>
        <p:spPr>
          <a:xfrm>
            <a:off x="0" y="161925"/>
            <a:ext cx="6517168" cy="1755859"/>
          </a:xfrm>
          <a:prstGeom prst="rect">
            <a:avLst/>
          </a:prstGeom>
        </p:spPr>
      </p:pic>
    </p:spTree>
    <p:extLst>
      <p:ext uri="{BB962C8B-B14F-4D97-AF65-F5344CB8AC3E}">
        <p14:creationId xmlns:p14="http://schemas.microsoft.com/office/powerpoint/2010/main" val="349633668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gradFill>
          <a:gsLst>
            <a:gs pos="0">
              <a:srgbClr val="005CB9"/>
            </a:gs>
            <a:gs pos="35000">
              <a:srgbClr val="005CB9"/>
            </a:gs>
            <a:gs pos="100000">
              <a:srgbClr val="1F4E79"/>
            </a:gs>
          </a:gsLst>
          <a:path path="circle">
            <a:fillToRect l="50000" t="-80000" r="50000" b="180000"/>
          </a:path>
        </a:gradFill>
        <a:effectLst/>
      </p:bgPr>
    </p:bg>
    <p:spTree>
      <p:nvGrpSpPr>
        <p:cNvPr id="1" name=""/>
        <p:cNvGrpSpPr/>
        <p:nvPr/>
      </p:nvGrpSpPr>
      <p:grpSpPr>
        <a:xfrm>
          <a:off x="0" y="0"/>
          <a:ext cx="0" cy="0"/>
          <a:chOff x="0" y="0"/>
          <a:chExt cx="0" cy="0"/>
        </a:xfrm>
      </p:grpSpPr>
      <p:pic>
        <p:nvPicPr>
          <p:cNvPr id="7" name="Picture 6" title="&quot;&quot;">
            <a:extLst>
              <a:ext uri="{FF2B5EF4-FFF2-40B4-BE49-F238E27FC236}">
                <a16:creationId xmlns:a16="http://schemas.microsoft.com/office/drawing/2014/main" id="{4640CF87-8DF6-4C8B-97AA-9ABBA6BC439B}"/>
              </a:ext>
            </a:extLst>
          </p:cNvPr>
          <p:cNvPicPr>
            <a:picLocks noChangeAspect="1"/>
          </p:cNvPicPr>
          <p:nvPr/>
        </p:nvPicPr>
        <p:blipFill rotWithShape="1">
          <a:blip r:embed="rId2">
            <a:extLst>
              <a:ext uri="{28A0092B-C50C-407E-A947-70E740481C1C}">
                <a14:useLocalDpi xmlns:a14="http://schemas.microsoft.com/office/drawing/2010/main" val="0"/>
              </a:ext>
            </a:extLst>
          </a:blip>
          <a:srcRect t="89614"/>
          <a:stretch/>
        </p:blipFill>
        <p:spPr>
          <a:xfrm>
            <a:off x="1" y="6014859"/>
            <a:ext cx="12192000" cy="843141"/>
          </a:xfrm>
          <a:prstGeom prst="rect">
            <a:avLst/>
          </a:prstGeom>
          <a:ln>
            <a:noFill/>
          </a:ln>
        </p:spPr>
      </p:pic>
      <p:cxnSp>
        <p:nvCxnSpPr>
          <p:cNvPr id="8" name="Straight Connector 22" title="&quot; &quot;">
            <a:extLst>
              <a:ext uri="{FF2B5EF4-FFF2-40B4-BE49-F238E27FC236}">
                <a16:creationId xmlns:a16="http://schemas.microsoft.com/office/drawing/2014/main" id="{D13F4D1B-EF1A-49B9-B402-0B004EF26F30}"/>
              </a:ext>
            </a:extLst>
          </p:cNvPr>
          <p:cNvCxnSpPr>
            <a:cxnSpLocks noChangeShapeType="1"/>
          </p:cNvCxnSpPr>
          <p:nvPr/>
        </p:nvCxnSpPr>
        <p:spPr bwMode="auto">
          <a:xfrm>
            <a:off x="0" y="5997388"/>
            <a:ext cx="12192000" cy="0"/>
          </a:xfrm>
          <a:prstGeom prst="line">
            <a:avLst/>
          </a:prstGeom>
          <a:ln w="38100">
            <a:solidFill>
              <a:srgbClr val="FFC600"/>
            </a:solidFill>
            <a:headEnd/>
            <a:tailEnd/>
          </a:ln>
          <a:effectLst/>
        </p:spPr>
        <p:style>
          <a:lnRef idx="2">
            <a:schemeClr val="accent1"/>
          </a:lnRef>
          <a:fillRef idx="0">
            <a:schemeClr val="accent1"/>
          </a:fillRef>
          <a:effectRef idx="1">
            <a:schemeClr val="accent1"/>
          </a:effectRef>
          <a:fontRef idx="minor">
            <a:schemeClr val="tx1"/>
          </a:fontRef>
        </p:style>
      </p:cxnSp>
      <p:pic>
        <p:nvPicPr>
          <p:cNvPr id="9" name="Picture 8" title="Texas Department of State Health Services logo">
            <a:extLst>
              <a:ext uri="{FF2B5EF4-FFF2-40B4-BE49-F238E27FC236}">
                <a16:creationId xmlns:a16="http://schemas.microsoft.com/office/drawing/2014/main" id="{CBA3BA64-CAE0-4BE1-AAB8-D83A5CA4B19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622" y="5979918"/>
            <a:ext cx="3236672" cy="872853"/>
          </a:xfrm>
          <a:prstGeom prst="rect">
            <a:avLst/>
          </a:prstGeom>
        </p:spPr>
      </p:pic>
      <p:sp>
        <p:nvSpPr>
          <p:cNvPr id="2" name="Title 1">
            <a:extLst>
              <a:ext uri="{FF2B5EF4-FFF2-40B4-BE49-F238E27FC236}">
                <a16:creationId xmlns:a16="http://schemas.microsoft.com/office/drawing/2014/main" id="{DE3F76AE-A06E-4432-81ED-28CBF6FB1A98}"/>
              </a:ext>
            </a:extLst>
          </p:cNvPr>
          <p:cNvSpPr>
            <a:spLocks noGrp="1"/>
          </p:cNvSpPr>
          <p:nvPr>
            <p:ph type="title" hasCustomPrompt="1"/>
          </p:nvPr>
        </p:nvSpPr>
        <p:spPr>
          <a:xfrm>
            <a:off x="831850" y="860611"/>
            <a:ext cx="10515600" cy="2873190"/>
          </a:xfrm>
        </p:spPr>
        <p:txBody>
          <a:bodyPr anchor="b"/>
          <a:lstStyle>
            <a:lvl1pPr>
              <a:defRPr sz="6000" b="1">
                <a:solidFill>
                  <a:schemeClr val="bg1"/>
                </a:solidFill>
                <a:latin typeface="+mn-lt"/>
              </a:defRPr>
            </a:lvl1pPr>
          </a:lstStyle>
          <a:p>
            <a:r>
              <a:rPr lang="en-US"/>
              <a:t>CLICK TO EDIT MASTER TITLE SLIDE	</a:t>
            </a:r>
          </a:p>
        </p:txBody>
      </p:sp>
      <p:sp>
        <p:nvSpPr>
          <p:cNvPr id="3" name="Text Placeholder 2">
            <a:extLst>
              <a:ext uri="{FF2B5EF4-FFF2-40B4-BE49-F238E27FC236}">
                <a16:creationId xmlns:a16="http://schemas.microsoft.com/office/drawing/2014/main" id="{D09E720B-E25C-49B3-978B-6706735DDA41}"/>
              </a:ext>
            </a:extLst>
          </p:cNvPr>
          <p:cNvSpPr>
            <a:spLocks noGrp="1"/>
          </p:cNvSpPr>
          <p:nvPr>
            <p:ph type="body" idx="1"/>
          </p:nvPr>
        </p:nvSpPr>
        <p:spPr>
          <a:xfrm>
            <a:off x="838200" y="3887608"/>
            <a:ext cx="10515600" cy="1500187"/>
          </a:xfrm>
        </p:spPr>
        <p:txBody>
          <a:bodyPr/>
          <a:lstStyle>
            <a:lvl1pPr marL="0" indent="0">
              <a:buNone/>
              <a:defRPr sz="2400">
                <a:solidFill>
                  <a:schemeClr val="bg1"/>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02006670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p:cSld name="DSHS Logo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30FFC8C-FFA4-4B32-A71B-6DF399E1577D}"/>
              </a:ext>
            </a:extLst>
          </p:cNvPr>
          <p:cNvPicPr>
            <a:picLocks noChangeAspect="1"/>
          </p:cNvPicPr>
          <p:nvPr/>
        </p:nvPicPr>
        <p:blipFill rotWithShape="1">
          <a:blip r:embed="rId2">
            <a:extLst>
              <a:ext uri="{28A0092B-C50C-407E-A947-70E740481C1C}">
                <a14:useLocalDpi xmlns:a14="http://schemas.microsoft.com/office/drawing/2010/main" val="0"/>
              </a:ext>
            </a:extLst>
          </a:blip>
          <a:srcRect t="7369" b="8164"/>
          <a:stretch/>
        </p:blipFill>
        <p:spPr>
          <a:xfrm>
            <a:off x="0" y="0"/>
            <a:ext cx="12192000" cy="6858000"/>
          </a:xfrm>
          <a:prstGeom prst="rect">
            <a:avLst/>
          </a:prstGeom>
          <a:ln>
            <a:noFill/>
          </a:ln>
        </p:spPr>
      </p:pic>
      <p:cxnSp>
        <p:nvCxnSpPr>
          <p:cNvPr id="8" name="Straight Connector 22" title="&quot; &quot;">
            <a:extLst>
              <a:ext uri="{FF2B5EF4-FFF2-40B4-BE49-F238E27FC236}">
                <a16:creationId xmlns:a16="http://schemas.microsoft.com/office/drawing/2014/main" id="{B0F96CC1-470A-4CE3-9A55-CB49B5FCDE62}"/>
              </a:ext>
            </a:extLst>
          </p:cNvPr>
          <p:cNvCxnSpPr>
            <a:cxnSpLocks noChangeShapeType="1"/>
          </p:cNvCxnSpPr>
          <p:nvPr/>
        </p:nvCxnSpPr>
        <p:spPr bwMode="auto">
          <a:xfrm>
            <a:off x="0" y="171256"/>
            <a:ext cx="12192000" cy="0"/>
          </a:xfrm>
          <a:prstGeom prst="line">
            <a:avLst/>
          </a:prstGeom>
          <a:ln w="76200">
            <a:solidFill>
              <a:srgbClr val="FFC600"/>
            </a:solidFill>
            <a:headEnd/>
            <a:tailEnd/>
          </a:ln>
          <a:effectLst/>
        </p:spPr>
        <p:style>
          <a:lnRef idx="2">
            <a:schemeClr val="accent1"/>
          </a:lnRef>
          <a:fillRef idx="0">
            <a:schemeClr val="accent1"/>
          </a:fillRef>
          <a:effectRef idx="1">
            <a:schemeClr val="accent1"/>
          </a:effectRef>
          <a:fontRef idx="minor">
            <a:schemeClr val="tx1"/>
          </a:fontRef>
        </p:style>
      </p:cxnSp>
      <p:pic>
        <p:nvPicPr>
          <p:cNvPr id="10" name="Picture 9" title="Texas Department of State Health Services logo">
            <a:extLst>
              <a:ext uri="{FF2B5EF4-FFF2-40B4-BE49-F238E27FC236}">
                <a16:creationId xmlns:a16="http://schemas.microsoft.com/office/drawing/2014/main" id="{A2B8BECE-B9F2-4BF8-901C-9069CB22B8A5}"/>
              </a:ext>
            </a:extLst>
          </p:cNvPr>
          <p:cNvPicPr>
            <a:picLocks noChangeAspect="1"/>
          </p:cNvPicPr>
          <p:nvPr/>
        </p:nvPicPr>
        <p:blipFill>
          <a:blip r:embed="rId3"/>
          <a:stretch>
            <a:fillRect/>
          </a:stretch>
        </p:blipFill>
        <p:spPr>
          <a:xfrm>
            <a:off x="237315" y="4193817"/>
            <a:ext cx="9888569" cy="2664183"/>
          </a:xfrm>
          <a:prstGeom prst="rect">
            <a:avLst/>
          </a:prstGeom>
        </p:spPr>
      </p:pic>
    </p:spTree>
    <p:extLst>
      <p:ext uri="{BB962C8B-B14F-4D97-AF65-F5344CB8AC3E}">
        <p14:creationId xmlns:p14="http://schemas.microsoft.com/office/powerpoint/2010/main" val="304397055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itle Content &amp; Picture 1">
    <p:spTree>
      <p:nvGrpSpPr>
        <p:cNvPr id="1" name=""/>
        <p:cNvGrpSpPr/>
        <p:nvPr/>
      </p:nvGrpSpPr>
      <p:grpSpPr>
        <a:xfrm>
          <a:off x="0" y="0"/>
          <a:ext cx="0" cy="0"/>
          <a:chOff x="0" y="0"/>
          <a:chExt cx="0" cy="0"/>
        </a:xfrm>
      </p:grpSpPr>
      <p:sp>
        <p:nvSpPr>
          <p:cNvPr id="10" name="Subtitle 2">
            <a:extLst>
              <a:ext uri="{FF2B5EF4-FFF2-40B4-BE49-F238E27FC236}">
                <a16:creationId xmlns:a16="http://schemas.microsoft.com/office/drawing/2014/main" id="{CB133A63-C708-47BD-ACF4-8B6CB2BD3D06}"/>
              </a:ext>
            </a:extLst>
          </p:cNvPr>
          <p:cNvSpPr>
            <a:spLocks noGrp="1"/>
          </p:cNvSpPr>
          <p:nvPr>
            <p:ph type="subTitle" idx="13"/>
          </p:nvPr>
        </p:nvSpPr>
        <p:spPr>
          <a:xfrm>
            <a:off x="838200" y="1473932"/>
            <a:ext cx="5181600" cy="408005"/>
          </a:xfrm>
        </p:spPr>
        <p:txBody>
          <a:bodyPr/>
          <a:lstStyle>
            <a:lvl1pPr marL="0" indent="0" algn="l">
              <a:buNone/>
              <a:defRPr sz="2400" b="1">
                <a:solidFill>
                  <a:srgbClr val="3F576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3" name="Content Placeholder 2">
            <a:extLst>
              <a:ext uri="{FF2B5EF4-FFF2-40B4-BE49-F238E27FC236}">
                <a16:creationId xmlns:a16="http://schemas.microsoft.com/office/drawing/2014/main" id="{C9FC7437-CEE2-4D3D-ABFF-BA414C9612E1}"/>
              </a:ext>
            </a:extLst>
          </p:cNvPr>
          <p:cNvSpPr>
            <a:spLocks noGrp="1"/>
          </p:cNvSpPr>
          <p:nvPr>
            <p:ph sz="half" idx="1"/>
          </p:nvPr>
        </p:nvSpPr>
        <p:spPr>
          <a:xfrm>
            <a:off x="838200" y="2202023"/>
            <a:ext cx="5181600" cy="39749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Picture Placeholder 16">
            <a:extLst>
              <a:ext uri="{FF2B5EF4-FFF2-40B4-BE49-F238E27FC236}">
                <a16:creationId xmlns:a16="http://schemas.microsoft.com/office/drawing/2014/main" id="{F01F10DD-B56D-4580-8ED0-FA1631DEED4F}"/>
              </a:ext>
            </a:extLst>
          </p:cNvPr>
          <p:cNvSpPr>
            <a:spLocks noGrp="1"/>
          </p:cNvSpPr>
          <p:nvPr>
            <p:ph type="pic" sz="quarter" idx="14"/>
          </p:nvPr>
        </p:nvSpPr>
        <p:spPr>
          <a:xfrm>
            <a:off x="6229350" y="0"/>
            <a:ext cx="5962650" cy="6626578"/>
          </a:xfrm>
        </p:spPr>
        <p:txBody>
          <a:bodyPr/>
          <a:lstStyle/>
          <a:p>
            <a:r>
              <a:rPr lang="en-US"/>
              <a:t>Click icon to add picture</a:t>
            </a:r>
          </a:p>
        </p:txBody>
      </p:sp>
      <p:sp>
        <p:nvSpPr>
          <p:cNvPr id="11" name="Pentagon 9">
            <a:extLst>
              <a:ext uri="{FF2B5EF4-FFF2-40B4-BE49-F238E27FC236}">
                <a16:creationId xmlns:a16="http://schemas.microsoft.com/office/drawing/2014/main" id="{074A4DD4-1876-4878-9EFC-2A372FE3E4E6}"/>
              </a:ext>
            </a:extLst>
          </p:cNvPr>
          <p:cNvSpPr/>
          <p:nvPr/>
        </p:nvSpPr>
        <p:spPr>
          <a:xfrm>
            <a:off x="0" y="1881937"/>
            <a:ext cx="6229350" cy="140698"/>
          </a:xfrm>
          <a:prstGeom prst="homePlate">
            <a:avLst/>
          </a:prstGeom>
          <a:solidFill>
            <a:srgbClr val="FFC6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6061" tIns="43031" rIns="86061" bIns="43031" numCol="1" spcCol="0" rtlCol="0" fromWordArt="0" anchor="ctr" anchorCtr="0" forceAA="0" compatLnSpc="1">
            <a:prstTxWarp prst="textNoShape">
              <a:avLst/>
            </a:prstTxWarp>
            <a:noAutofit/>
          </a:bodyPr>
          <a:lstStyle/>
          <a:p>
            <a:pPr algn="ctr"/>
            <a:endParaRPr lang="en-US" sz="2259" b="1">
              <a:solidFill>
                <a:schemeClr val="tx1"/>
              </a:solidFill>
            </a:endParaRPr>
          </a:p>
        </p:txBody>
      </p:sp>
      <p:sp>
        <p:nvSpPr>
          <p:cNvPr id="5" name="Slide Number Placeholder 13">
            <a:extLst>
              <a:ext uri="{FF2B5EF4-FFF2-40B4-BE49-F238E27FC236}">
                <a16:creationId xmlns:a16="http://schemas.microsoft.com/office/drawing/2014/main" id="{54587C9B-6163-E543-280F-385D33519190}"/>
              </a:ext>
            </a:extLst>
          </p:cNvPr>
          <p:cNvSpPr>
            <a:spLocks noGrp="1"/>
          </p:cNvSpPr>
          <p:nvPr>
            <p:ph type="sldNum" sz="quarter" idx="4"/>
          </p:nvPr>
        </p:nvSpPr>
        <p:spPr>
          <a:xfrm>
            <a:off x="11134725" y="6218590"/>
            <a:ext cx="4381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1B6698-EAFE-4EF4-8E59-4E345DB88409}" type="slidenum">
              <a:rPr lang="en-US" smtClean="0"/>
              <a:t>‹#›</a:t>
            </a:fld>
            <a:endParaRPr lang="en-US"/>
          </a:p>
        </p:txBody>
      </p:sp>
      <p:sp>
        <p:nvSpPr>
          <p:cNvPr id="6" name="Title 5">
            <a:extLst>
              <a:ext uri="{FF2B5EF4-FFF2-40B4-BE49-F238E27FC236}">
                <a16:creationId xmlns:a16="http://schemas.microsoft.com/office/drawing/2014/main" id="{287797D8-4AB1-2F65-266B-4673B38A8054}"/>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95474459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Content and Ch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A6ABD5-C31F-46EC-9CD3-DED924A08517}"/>
              </a:ext>
            </a:extLst>
          </p:cNvPr>
          <p:cNvSpPr>
            <a:spLocks noGrp="1"/>
          </p:cNvSpPr>
          <p:nvPr>
            <p:ph type="title"/>
          </p:nvPr>
        </p:nvSpPr>
        <p:spPr>
          <a:xfrm>
            <a:off x="838200" y="365125"/>
            <a:ext cx="5181600" cy="1108807"/>
          </a:xfrm>
        </p:spPr>
        <p:txBody>
          <a:bodyPr/>
          <a:lstStyle>
            <a:lvl1pPr>
              <a:defRPr b="1">
                <a:solidFill>
                  <a:srgbClr val="003087"/>
                </a:solidFill>
                <a:latin typeface="+mn-lt"/>
              </a:defRPr>
            </a:lvl1pPr>
          </a:lstStyle>
          <a:p>
            <a:r>
              <a:rPr lang="en-US"/>
              <a:t>Click to edit Master title style</a:t>
            </a:r>
          </a:p>
        </p:txBody>
      </p:sp>
      <p:sp>
        <p:nvSpPr>
          <p:cNvPr id="10" name="Subtitle 2">
            <a:extLst>
              <a:ext uri="{FF2B5EF4-FFF2-40B4-BE49-F238E27FC236}">
                <a16:creationId xmlns:a16="http://schemas.microsoft.com/office/drawing/2014/main" id="{CB133A63-C708-47BD-ACF4-8B6CB2BD3D06}"/>
              </a:ext>
            </a:extLst>
          </p:cNvPr>
          <p:cNvSpPr>
            <a:spLocks noGrp="1"/>
          </p:cNvSpPr>
          <p:nvPr>
            <p:ph type="subTitle" idx="13"/>
          </p:nvPr>
        </p:nvSpPr>
        <p:spPr>
          <a:xfrm>
            <a:off x="838200" y="1473932"/>
            <a:ext cx="5181600" cy="408005"/>
          </a:xfrm>
        </p:spPr>
        <p:txBody>
          <a:bodyPr/>
          <a:lstStyle>
            <a:lvl1pPr marL="0" indent="0" algn="l">
              <a:buNone/>
              <a:defRPr sz="2400" b="1">
                <a:solidFill>
                  <a:srgbClr val="3F576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3" name="Content Placeholder 2">
            <a:extLst>
              <a:ext uri="{FF2B5EF4-FFF2-40B4-BE49-F238E27FC236}">
                <a16:creationId xmlns:a16="http://schemas.microsoft.com/office/drawing/2014/main" id="{C9FC7437-CEE2-4D3D-ABFF-BA414C9612E1}"/>
              </a:ext>
            </a:extLst>
          </p:cNvPr>
          <p:cNvSpPr>
            <a:spLocks noGrp="1"/>
          </p:cNvSpPr>
          <p:nvPr>
            <p:ph sz="half" idx="1"/>
          </p:nvPr>
        </p:nvSpPr>
        <p:spPr>
          <a:xfrm>
            <a:off x="838200" y="2202023"/>
            <a:ext cx="5181600" cy="39749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hart Placeholder 4">
            <a:extLst>
              <a:ext uri="{FF2B5EF4-FFF2-40B4-BE49-F238E27FC236}">
                <a16:creationId xmlns:a16="http://schemas.microsoft.com/office/drawing/2014/main" id="{988DF98B-20B8-4A8B-B42A-3A01690B356B}"/>
              </a:ext>
            </a:extLst>
          </p:cNvPr>
          <p:cNvSpPr>
            <a:spLocks noGrp="1"/>
          </p:cNvSpPr>
          <p:nvPr>
            <p:ph type="chart" sz="quarter" idx="14"/>
          </p:nvPr>
        </p:nvSpPr>
        <p:spPr>
          <a:xfrm>
            <a:off x="6181725" y="365125"/>
            <a:ext cx="5781675" cy="5811838"/>
          </a:xfrm>
        </p:spPr>
        <p:txBody>
          <a:bodyPr/>
          <a:lstStyle/>
          <a:p>
            <a:r>
              <a:rPr lang="en-US"/>
              <a:t>Click icon to add chart</a:t>
            </a:r>
          </a:p>
        </p:txBody>
      </p:sp>
      <p:sp>
        <p:nvSpPr>
          <p:cNvPr id="11" name="Pentagon 9">
            <a:extLst>
              <a:ext uri="{FF2B5EF4-FFF2-40B4-BE49-F238E27FC236}">
                <a16:creationId xmlns:a16="http://schemas.microsoft.com/office/drawing/2014/main" id="{074A4DD4-1876-4878-9EFC-2A372FE3E4E6}"/>
              </a:ext>
            </a:extLst>
          </p:cNvPr>
          <p:cNvSpPr/>
          <p:nvPr/>
        </p:nvSpPr>
        <p:spPr>
          <a:xfrm>
            <a:off x="0" y="1881937"/>
            <a:ext cx="6181725" cy="140698"/>
          </a:xfrm>
          <a:prstGeom prst="homePlate">
            <a:avLst/>
          </a:prstGeom>
          <a:solidFill>
            <a:srgbClr val="FFC6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6061" tIns="43031" rIns="86061" bIns="43031" numCol="1" spcCol="0" rtlCol="0" fromWordArt="0" anchor="ctr" anchorCtr="0" forceAA="0" compatLnSpc="1">
            <a:prstTxWarp prst="textNoShape">
              <a:avLst/>
            </a:prstTxWarp>
            <a:noAutofit/>
          </a:bodyPr>
          <a:lstStyle/>
          <a:p>
            <a:pPr algn="ctr"/>
            <a:endParaRPr lang="en-US" sz="2259" b="1">
              <a:solidFill>
                <a:schemeClr val="tx1"/>
              </a:solidFill>
            </a:endParaRPr>
          </a:p>
        </p:txBody>
      </p:sp>
      <p:sp>
        <p:nvSpPr>
          <p:cNvPr id="8" name="Slide Number Placeholder 13">
            <a:extLst>
              <a:ext uri="{FF2B5EF4-FFF2-40B4-BE49-F238E27FC236}">
                <a16:creationId xmlns:a16="http://schemas.microsoft.com/office/drawing/2014/main" id="{D79F3AEA-EA99-E336-B891-6513E10A9836}"/>
              </a:ext>
            </a:extLst>
          </p:cNvPr>
          <p:cNvSpPr>
            <a:spLocks noGrp="1"/>
          </p:cNvSpPr>
          <p:nvPr>
            <p:ph type="sldNum" sz="quarter" idx="4"/>
          </p:nvPr>
        </p:nvSpPr>
        <p:spPr>
          <a:xfrm>
            <a:off x="11134725" y="6218590"/>
            <a:ext cx="4381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1B6698-EAFE-4EF4-8E59-4E345DB88409}" type="slidenum">
              <a:rPr lang="en-US" smtClean="0"/>
              <a:t>‹#›</a:t>
            </a:fld>
            <a:endParaRPr lang="en-US"/>
          </a:p>
        </p:txBody>
      </p:sp>
    </p:spTree>
    <p:extLst>
      <p:ext uri="{BB962C8B-B14F-4D97-AF65-F5344CB8AC3E}">
        <p14:creationId xmlns:p14="http://schemas.microsoft.com/office/powerpoint/2010/main" val="97060166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Content and Smart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A6ABD5-C31F-46EC-9CD3-DED924A08517}"/>
              </a:ext>
            </a:extLst>
          </p:cNvPr>
          <p:cNvSpPr>
            <a:spLocks noGrp="1"/>
          </p:cNvSpPr>
          <p:nvPr>
            <p:ph type="title"/>
          </p:nvPr>
        </p:nvSpPr>
        <p:spPr>
          <a:xfrm>
            <a:off x="838200" y="365125"/>
            <a:ext cx="5181600" cy="1108807"/>
          </a:xfrm>
        </p:spPr>
        <p:txBody>
          <a:bodyPr/>
          <a:lstStyle>
            <a:lvl1pPr>
              <a:defRPr b="1">
                <a:solidFill>
                  <a:srgbClr val="003087"/>
                </a:solidFill>
                <a:latin typeface="+mn-lt"/>
              </a:defRPr>
            </a:lvl1pPr>
          </a:lstStyle>
          <a:p>
            <a:r>
              <a:rPr lang="en-US"/>
              <a:t>Click to edit Master title style</a:t>
            </a:r>
          </a:p>
        </p:txBody>
      </p:sp>
      <p:sp>
        <p:nvSpPr>
          <p:cNvPr id="10" name="Subtitle 2">
            <a:extLst>
              <a:ext uri="{FF2B5EF4-FFF2-40B4-BE49-F238E27FC236}">
                <a16:creationId xmlns:a16="http://schemas.microsoft.com/office/drawing/2014/main" id="{CB133A63-C708-47BD-ACF4-8B6CB2BD3D06}"/>
              </a:ext>
            </a:extLst>
          </p:cNvPr>
          <p:cNvSpPr>
            <a:spLocks noGrp="1"/>
          </p:cNvSpPr>
          <p:nvPr>
            <p:ph type="subTitle" idx="13"/>
          </p:nvPr>
        </p:nvSpPr>
        <p:spPr>
          <a:xfrm>
            <a:off x="838200" y="1473932"/>
            <a:ext cx="5181600" cy="408005"/>
          </a:xfrm>
        </p:spPr>
        <p:txBody>
          <a:bodyPr/>
          <a:lstStyle>
            <a:lvl1pPr marL="0" indent="0" algn="l">
              <a:buNone/>
              <a:defRPr sz="2400" b="1">
                <a:solidFill>
                  <a:srgbClr val="3F576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3" name="Content Placeholder 2">
            <a:extLst>
              <a:ext uri="{FF2B5EF4-FFF2-40B4-BE49-F238E27FC236}">
                <a16:creationId xmlns:a16="http://schemas.microsoft.com/office/drawing/2014/main" id="{C9FC7437-CEE2-4D3D-ABFF-BA414C9612E1}"/>
              </a:ext>
            </a:extLst>
          </p:cNvPr>
          <p:cNvSpPr>
            <a:spLocks noGrp="1"/>
          </p:cNvSpPr>
          <p:nvPr>
            <p:ph sz="half" idx="1"/>
          </p:nvPr>
        </p:nvSpPr>
        <p:spPr>
          <a:xfrm>
            <a:off x="838200" y="2202023"/>
            <a:ext cx="5181600" cy="39749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martArt Placeholder 5">
            <a:extLst>
              <a:ext uri="{FF2B5EF4-FFF2-40B4-BE49-F238E27FC236}">
                <a16:creationId xmlns:a16="http://schemas.microsoft.com/office/drawing/2014/main" id="{93B84CD7-E3DE-4EAD-B020-8FA723115259}"/>
              </a:ext>
            </a:extLst>
          </p:cNvPr>
          <p:cNvSpPr>
            <a:spLocks noGrp="1"/>
          </p:cNvSpPr>
          <p:nvPr>
            <p:ph type="dgm" sz="quarter" idx="14"/>
          </p:nvPr>
        </p:nvSpPr>
        <p:spPr>
          <a:xfrm>
            <a:off x="6191250" y="365124"/>
            <a:ext cx="5899150" cy="5811837"/>
          </a:xfrm>
        </p:spPr>
        <p:txBody>
          <a:bodyPr/>
          <a:lstStyle/>
          <a:p>
            <a:r>
              <a:rPr lang="en-US"/>
              <a:t>Click icon to add SmartArt graphic</a:t>
            </a:r>
          </a:p>
        </p:txBody>
      </p:sp>
      <p:sp>
        <p:nvSpPr>
          <p:cNvPr id="11" name="Pentagon 9" title="&quot;&quot;">
            <a:extLst>
              <a:ext uri="{FF2B5EF4-FFF2-40B4-BE49-F238E27FC236}">
                <a16:creationId xmlns:a16="http://schemas.microsoft.com/office/drawing/2014/main" id="{074A4DD4-1876-4878-9EFC-2A372FE3E4E6}"/>
              </a:ext>
            </a:extLst>
          </p:cNvPr>
          <p:cNvSpPr/>
          <p:nvPr/>
        </p:nvSpPr>
        <p:spPr>
          <a:xfrm>
            <a:off x="0" y="1493277"/>
            <a:ext cx="6191250" cy="140698"/>
          </a:xfrm>
          <a:prstGeom prst="homePlate">
            <a:avLst/>
          </a:prstGeom>
          <a:solidFill>
            <a:srgbClr val="FFC6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6061" tIns="43031" rIns="86061" bIns="43031" numCol="1" spcCol="0" rtlCol="0" fromWordArt="0" anchor="ctr" anchorCtr="0" forceAA="0" compatLnSpc="1">
            <a:prstTxWarp prst="textNoShape">
              <a:avLst/>
            </a:prstTxWarp>
            <a:noAutofit/>
          </a:bodyPr>
          <a:lstStyle/>
          <a:p>
            <a:pPr algn="ctr"/>
            <a:endParaRPr lang="en-US" sz="2259" b="1">
              <a:solidFill>
                <a:schemeClr val="tx1"/>
              </a:solidFill>
            </a:endParaRPr>
          </a:p>
        </p:txBody>
      </p:sp>
      <p:sp>
        <p:nvSpPr>
          <p:cNvPr id="7" name="Slide Number Placeholder 13">
            <a:extLst>
              <a:ext uri="{FF2B5EF4-FFF2-40B4-BE49-F238E27FC236}">
                <a16:creationId xmlns:a16="http://schemas.microsoft.com/office/drawing/2014/main" id="{AE5AD7DC-2ABA-6D85-3BBF-CFF87A716922}"/>
              </a:ext>
            </a:extLst>
          </p:cNvPr>
          <p:cNvSpPr txBox="1">
            <a:spLocks/>
          </p:cNvSpPr>
          <p:nvPr userDrawn="1"/>
        </p:nvSpPr>
        <p:spPr>
          <a:xfrm>
            <a:off x="11134725" y="6218590"/>
            <a:ext cx="43815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81B6698-EAFE-4EF4-8E59-4E345DB88409}" type="slidenum">
              <a:rPr lang="en-US" smtClean="0"/>
              <a:pPr/>
              <a:t>‹#›</a:t>
            </a:fld>
            <a:endParaRPr lang="en-US"/>
          </a:p>
        </p:txBody>
      </p:sp>
    </p:spTree>
    <p:extLst>
      <p:ext uri="{BB962C8B-B14F-4D97-AF65-F5344CB8AC3E}">
        <p14:creationId xmlns:p14="http://schemas.microsoft.com/office/powerpoint/2010/main" val="58012175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1" name="Title Placeholder 1">
            <a:extLst>
              <a:ext uri="{FF2B5EF4-FFF2-40B4-BE49-F238E27FC236}">
                <a16:creationId xmlns:a16="http://schemas.microsoft.com/office/drawing/2014/main" id="{71F0F69E-33C8-46AD-AFE8-E682F31FDB5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DB042E3-8A59-4CF8-BACD-284F3D6047A3}"/>
              </a:ext>
            </a:extLst>
          </p:cNvPr>
          <p:cNvSpPr>
            <a:spLocks noGrp="1"/>
          </p:cNvSpPr>
          <p:nvPr>
            <p:ph type="body" idx="1" hasCustomPrompt="1"/>
          </p:nvPr>
        </p:nvSpPr>
        <p:spPr>
          <a:xfrm>
            <a:off x="839788" y="1681163"/>
            <a:ext cx="5157787" cy="823912"/>
          </a:xfrm>
        </p:spPr>
        <p:txBody>
          <a:bodyPr anchor="b"/>
          <a:lstStyle>
            <a:lvl1pPr marL="0" indent="0">
              <a:buNone/>
              <a:defRPr sz="2400" b="1">
                <a:solidFill>
                  <a:srgbClr val="3F576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US"/>
              <a:t>Click to edit Master subtitle style</a:t>
            </a:r>
          </a:p>
        </p:txBody>
      </p:sp>
      <p:sp>
        <p:nvSpPr>
          <p:cNvPr id="4" name="Content Placeholder 3">
            <a:extLst>
              <a:ext uri="{FF2B5EF4-FFF2-40B4-BE49-F238E27FC236}">
                <a16:creationId xmlns:a16="http://schemas.microsoft.com/office/drawing/2014/main" id="{43085664-0946-473B-868A-BEEF5B70497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5B17778-023B-49CB-BE94-DEB9D1F32C95}"/>
              </a:ext>
            </a:extLst>
          </p:cNvPr>
          <p:cNvSpPr>
            <a:spLocks noGrp="1"/>
          </p:cNvSpPr>
          <p:nvPr>
            <p:ph type="body" sz="quarter" idx="3" hasCustomPrompt="1"/>
          </p:nvPr>
        </p:nvSpPr>
        <p:spPr>
          <a:xfrm>
            <a:off x="6172200" y="1681163"/>
            <a:ext cx="5183188" cy="823912"/>
          </a:xfrm>
        </p:spPr>
        <p:txBody>
          <a:bodyPr anchor="b"/>
          <a:lstStyle>
            <a:lvl1pPr marL="0" indent="0">
              <a:buNone/>
              <a:defRPr sz="2400" b="1">
                <a:solidFill>
                  <a:srgbClr val="3F576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US"/>
              <a:t>Click to edit Master subtitle style</a:t>
            </a:r>
          </a:p>
        </p:txBody>
      </p:sp>
      <p:sp>
        <p:nvSpPr>
          <p:cNvPr id="6" name="Content Placeholder 5">
            <a:extLst>
              <a:ext uri="{FF2B5EF4-FFF2-40B4-BE49-F238E27FC236}">
                <a16:creationId xmlns:a16="http://schemas.microsoft.com/office/drawing/2014/main" id="{D22EBC45-D549-45B7-9284-C4D9BD44FB7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Pentagon 9" title="&quot;&quot;">
            <a:extLst>
              <a:ext uri="{FF2B5EF4-FFF2-40B4-BE49-F238E27FC236}">
                <a16:creationId xmlns:a16="http://schemas.microsoft.com/office/drawing/2014/main" id="{227EE276-2340-47AD-808D-8111F32104A8}"/>
              </a:ext>
            </a:extLst>
          </p:cNvPr>
          <p:cNvSpPr/>
          <p:nvPr/>
        </p:nvSpPr>
        <p:spPr>
          <a:xfrm>
            <a:off x="0" y="1633333"/>
            <a:ext cx="6581872" cy="140698"/>
          </a:xfrm>
          <a:prstGeom prst="homePlate">
            <a:avLst/>
          </a:prstGeom>
          <a:solidFill>
            <a:srgbClr val="FFC6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6061" tIns="43031" rIns="86061" bIns="43031" numCol="1" spcCol="0" rtlCol="0" fromWordArt="0" anchor="ctr" anchorCtr="0" forceAA="0" compatLnSpc="1">
            <a:prstTxWarp prst="textNoShape">
              <a:avLst/>
            </a:prstTxWarp>
            <a:noAutofit/>
          </a:bodyPr>
          <a:lstStyle/>
          <a:p>
            <a:pPr algn="ctr"/>
            <a:endParaRPr lang="en-US" sz="2259" b="1">
              <a:solidFill>
                <a:schemeClr val="tx1"/>
              </a:solidFill>
            </a:endParaRPr>
          </a:p>
        </p:txBody>
      </p:sp>
      <p:sp>
        <p:nvSpPr>
          <p:cNvPr id="18" name="Slide Number Placeholder 13">
            <a:extLst>
              <a:ext uri="{FF2B5EF4-FFF2-40B4-BE49-F238E27FC236}">
                <a16:creationId xmlns:a16="http://schemas.microsoft.com/office/drawing/2014/main" id="{91C180D1-DDD5-0C4B-3EA4-96248C44B5CC}"/>
              </a:ext>
            </a:extLst>
          </p:cNvPr>
          <p:cNvSpPr txBox="1">
            <a:spLocks/>
          </p:cNvSpPr>
          <p:nvPr userDrawn="1"/>
        </p:nvSpPr>
        <p:spPr>
          <a:xfrm>
            <a:off x="11134725" y="6218590"/>
            <a:ext cx="43815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81B6698-EAFE-4EF4-8E59-4E345DB88409}" type="slidenum">
              <a:rPr lang="en-US" smtClean="0"/>
              <a:pPr/>
              <a:t>‹#›</a:t>
            </a:fld>
            <a:endParaRPr lang="en-US"/>
          </a:p>
        </p:txBody>
      </p:sp>
    </p:spTree>
    <p:extLst>
      <p:ext uri="{BB962C8B-B14F-4D97-AF65-F5344CB8AC3E}">
        <p14:creationId xmlns:p14="http://schemas.microsoft.com/office/powerpoint/2010/main" val="269401528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Table">
    <p:spTree>
      <p:nvGrpSpPr>
        <p:cNvPr id="1" name=""/>
        <p:cNvGrpSpPr/>
        <p:nvPr/>
      </p:nvGrpSpPr>
      <p:grpSpPr>
        <a:xfrm>
          <a:off x="0" y="0"/>
          <a:ext cx="0" cy="0"/>
          <a:chOff x="0" y="0"/>
          <a:chExt cx="0" cy="0"/>
        </a:xfrm>
      </p:grpSpPr>
      <p:sp>
        <p:nvSpPr>
          <p:cNvPr id="11" name="Title Placeholder 1">
            <a:extLst>
              <a:ext uri="{FF2B5EF4-FFF2-40B4-BE49-F238E27FC236}">
                <a16:creationId xmlns:a16="http://schemas.microsoft.com/office/drawing/2014/main" id="{71F0F69E-33C8-46AD-AFE8-E682F31FDB5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10" name="Pentagon 9" title="&quot;&quot;">
            <a:extLst>
              <a:ext uri="{FF2B5EF4-FFF2-40B4-BE49-F238E27FC236}">
                <a16:creationId xmlns:a16="http://schemas.microsoft.com/office/drawing/2014/main" id="{227EE276-2340-47AD-808D-8111F32104A8}"/>
              </a:ext>
            </a:extLst>
          </p:cNvPr>
          <p:cNvSpPr/>
          <p:nvPr/>
        </p:nvSpPr>
        <p:spPr>
          <a:xfrm>
            <a:off x="0" y="1633333"/>
            <a:ext cx="6581872" cy="140698"/>
          </a:xfrm>
          <a:prstGeom prst="homePlate">
            <a:avLst/>
          </a:prstGeom>
          <a:solidFill>
            <a:srgbClr val="FFC6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6061" tIns="43031" rIns="86061" bIns="43031" numCol="1" spcCol="0" rtlCol="0" fromWordArt="0" anchor="ctr" anchorCtr="0" forceAA="0" compatLnSpc="1">
            <a:prstTxWarp prst="textNoShape">
              <a:avLst/>
            </a:prstTxWarp>
            <a:noAutofit/>
          </a:bodyPr>
          <a:lstStyle/>
          <a:p>
            <a:pPr algn="ctr"/>
            <a:endParaRPr lang="en-US" sz="2259" b="1">
              <a:solidFill>
                <a:schemeClr val="tx1"/>
              </a:solidFill>
            </a:endParaRPr>
          </a:p>
        </p:txBody>
      </p:sp>
      <p:sp>
        <p:nvSpPr>
          <p:cNvPr id="12" name="Table Placeholder 11">
            <a:extLst>
              <a:ext uri="{FF2B5EF4-FFF2-40B4-BE49-F238E27FC236}">
                <a16:creationId xmlns:a16="http://schemas.microsoft.com/office/drawing/2014/main" id="{AE97D9D6-D5E6-4AB6-931A-C7DAD67FF1B1}"/>
              </a:ext>
            </a:extLst>
          </p:cNvPr>
          <p:cNvSpPr>
            <a:spLocks noGrp="1"/>
          </p:cNvSpPr>
          <p:nvPr>
            <p:ph type="tbl" sz="quarter" idx="13"/>
          </p:nvPr>
        </p:nvSpPr>
        <p:spPr>
          <a:xfrm>
            <a:off x="838201" y="1982479"/>
            <a:ext cx="10515599" cy="4165423"/>
          </a:xfrm>
        </p:spPr>
        <p:txBody>
          <a:bodyPr/>
          <a:lstStyle/>
          <a:p>
            <a:r>
              <a:rPr lang="en-US"/>
              <a:t>Click icon to add table</a:t>
            </a:r>
          </a:p>
        </p:txBody>
      </p:sp>
      <p:sp>
        <p:nvSpPr>
          <p:cNvPr id="5" name="Slide Number Placeholder 13">
            <a:extLst>
              <a:ext uri="{FF2B5EF4-FFF2-40B4-BE49-F238E27FC236}">
                <a16:creationId xmlns:a16="http://schemas.microsoft.com/office/drawing/2014/main" id="{9AD4A4B2-C6CC-DE0D-79CB-3D0B8E91F317}"/>
              </a:ext>
            </a:extLst>
          </p:cNvPr>
          <p:cNvSpPr txBox="1">
            <a:spLocks/>
          </p:cNvSpPr>
          <p:nvPr userDrawn="1"/>
        </p:nvSpPr>
        <p:spPr>
          <a:xfrm>
            <a:off x="11134725" y="6218590"/>
            <a:ext cx="43815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81B6698-EAFE-4EF4-8E59-4E345DB88409}" type="slidenum">
              <a:rPr lang="en-US" smtClean="0"/>
              <a:pPr/>
              <a:t>‹#›</a:t>
            </a:fld>
            <a:endParaRPr lang="en-US"/>
          </a:p>
        </p:txBody>
      </p:sp>
    </p:spTree>
    <p:extLst>
      <p:ext uri="{BB962C8B-B14F-4D97-AF65-F5344CB8AC3E}">
        <p14:creationId xmlns:p14="http://schemas.microsoft.com/office/powerpoint/2010/main" val="28386474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1" name="Title Placeholder 1">
            <a:extLst>
              <a:ext uri="{FF2B5EF4-FFF2-40B4-BE49-F238E27FC236}">
                <a16:creationId xmlns:a16="http://schemas.microsoft.com/office/drawing/2014/main" id="{71F0F69E-33C8-46AD-AFE8-E682F31FDB5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DB042E3-8A59-4CF8-BACD-284F3D6047A3}"/>
              </a:ext>
            </a:extLst>
          </p:cNvPr>
          <p:cNvSpPr>
            <a:spLocks noGrp="1"/>
          </p:cNvSpPr>
          <p:nvPr>
            <p:ph type="body" idx="1" hasCustomPrompt="1"/>
          </p:nvPr>
        </p:nvSpPr>
        <p:spPr>
          <a:xfrm>
            <a:off x="839788" y="1681163"/>
            <a:ext cx="5157787" cy="823912"/>
          </a:xfrm>
        </p:spPr>
        <p:txBody>
          <a:bodyPr anchor="b"/>
          <a:lstStyle>
            <a:lvl1pPr marL="0" indent="0">
              <a:buNone/>
              <a:defRPr sz="2400" b="1">
                <a:solidFill>
                  <a:srgbClr val="3F576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US"/>
              <a:t>Click to edit Master subtitle style</a:t>
            </a:r>
          </a:p>
        </p:txBody>
      </p:sp>
      <p:sp>
        <p:nvSpPr>
          <p:cNvPr id="4" name="Content Placeholder 3">
            <a:extLst>
              <a:ext uri="{FF2B5EF4-FFF2-40B4-BE49-F238E27FC236}">
                <a16:creationId xmlns:a16="http://schemas.microsoft.com/office/drawing/2014/main" id="{43085664-0946-473B-868A-BEEF5B70497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5B17778-023B-49CB-BE94-DEB9D1F32C95}"/>
              </a:ext>
            </a:extLst>
          </p:cNvPr>
          <p:cNvSpPr>
            <a:spLocks noGrp="1"/>
          </p:cNvSpPr>
          <p:nvPr>
            <p:ph type="body" sz="quarter" idx="3" hasCustomPrompt="1"/>
          </p:nvPr>
        </p:nvSpPr>
        <p:spPr>
          <a:xfrm>
            <a:off x="6172200" y="1681163"/>
            <a:ext cx="5183188" cy="823912"/>
          </a:xfrm>
        </p:spPr>
        <p:txBody>
          <a:bodyPr anchor="b"/>
          <a:lstStyle>
            <a:lvl1pPr marL="0" indent="0">
              <a:buNone/>
              <a:defRPr sz="2400" b="1">
                <a:solidFill>
                  <a:srgbClr val="3F576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US"/>
              <a:t>Click to edit Master subtitle style</a:t>
            </a:r>
          </a:p>
        </p:txBody>
      </p:sp>
      <p:sp>
        <p:nvSpPr>
          <p:cNvPr id="6" name="Content Placeholder 5">
            <a:extLst>
              <a:ext uri="{FF2B5EF4-FFF2-40B4-BE49-F238E27FC236}">
                <a16:creationId xmlns:a16="http://schemas.microsoft.com/office/drawing/2014/main" id="{D22EBC45-D549-45B7-9284-C4D9BD44FB7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6FD8CA6-BCA5-4C41-AE0B-6F8E3F3EF031}"/>
              </a:ext>
            </a:extLst>
          </p:cNvPr>
          <p:cNvSpPr>
            <a:spLocks noGrp="1"/>
          </p:cNvSpPr>
          <p:nvPr>
            <p:ph type="dt" sz="half" idx="10"/>
          </p:nvPr>
        </p:nvSpPr>
        <p:spPr/>
        <p:txBody>
          <a:bodyPr/>
          <a:lstStyle/>
          <a:p>
            <a:endParaRPr lang="en-US"/>
          </a:p>
        </p:txBody>
      </p:sp>
      <p:sp>
        <p:nvSpPr>
          <p:cNvPr id="8" name="Footer Placeholder 7">
            <a:extLst>
              <a:ext uri="{FF2B5EF4-FFF2-40B4-BE49-F238E27FC236}">
                <a16:creationId xmlns:a16="http://schemas.microsoft.com/office/drawing/2014/main" id="{0805082F-CA85-447C-980B-AF8AD0CF45D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59554CB-67B2-405D-AA12-5203EF6BE27B}"/>
              </a:ext>
            </a:extLst>
          </p:cNvPr>
          <p:cNvSpPr>
            <a:spLocks noGrp="1"/>
          </p:cNvSpPr>
          <p:nvPr>
            <p:ph type="sldNum" sz="quarter" idx="12"/>
          </p:nvPr>
        </p:nvSpPr>
        <p:spPr/>
        <p:txBody>
          <a:bodyPr/>
          <a:lstStyle/>
          <a:p>
            <a:fld id="{2AF131E7-C65A-4205-BD59-AD27FEB0E13B}" type="slidenum">
              <a:rPr lang="en-US" smtClean="0"/>
              <a:t>‹#›</a:t>
            </a:fld>
            <a:endParaRPr lang="en-US"/>
          </a:p>
        </p:txBody>
      </p:sp>
      <p:sp>
        <p:nvSpPr>
          <p:cNvPr id="10" name="Pentagon 9" title="&quot;&quot;">
            <a:extLst>
              <a:ext uri="{FF2B5EF4-FFF2-40B4-BE49-F238E27FC236}">
                <a16:creationId xmlns:a16="http://schemas.microsoft.com/office/drawing/2014/main" id="{227EE276-2340-47AD-808D-8111F32104A8}"/>
              </a:ext>
            </a:extLst>
          </p:cNvPr>
          <p:cNvSpPr/>
          <p:nvPr userDrawn="1"/>
        </p:nvSpPr>
        <p:spPr>
          <a:xfrm>
            <a:off x="0" y="1633333"/>
            <a:ext cx="6581872" cy="140698"/>
          </a:xfrm>
          <a:prstGeom prst="homePlate">
            <a:avLst/>
          </a:prstGeom>
          <a:solidFill>
            <a:srgbClr val="FFC6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6061" tIns="43031" rIns="86061" bIns="43031" numCol="1" spcCol="0" rtlCol="0" fromWordArt="0" anchor="ctr" anchorCtr="0" forceAA="0" compatLnSpc="1">
            <a:prstTxWarp prst="textNoShape">
              <a:avLst/>
            </a:prstTxWarp>
            <a:noAutofit/>
          </a:bodyPr>
          <a:lstStyle/>
          <a:p>
            <a:pPr algn="ctr"/>
            <a:endParaRPr lang="en-US" sz="2259" b="1">
              <a:solidFill>
                <a:schemeClr val="tx1"/>
              </a:solidFill>
            </a:endParaRPr>
          </a:p>
        </p:txBody>
      </p:sp>
    </p:spTree>
    <p:extLst>
      <p:ext uri="{BB962C8B-B14F-4D97-AF65-F5344CB8AC3E}">
        <p14:creationId xmlns:p14="http://schemas.microsoft.com/office/powerpoint/2010/main" val="151788886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CE5682-FAE2-42A3-AF81-49944D0B838F}"/>
              </a:ext>
            </a:extLst>
          </p:cNvPr>
          <p:cNvSpPr>
            <a:spLocks noGrp="1"/>
          </p:cNvSpPr>
          <p:nvPr>
            <p:ph type="title"/>
          </p:nvPr>
        </p:nvSpPr>
        <p:spPr/>
        <p:txBody>
          <a:bodyPr/>
          <a:lstStyle/>
          <a:p>
            <a:r>
              <a:rPr lang="en-US"/>
              <a:t>Click to edit Master title style</a:t>
            </a:r>
          </a:p>
        </p:txBody>
      </p:sp>
      <p:sp>
        <p:nvSpPr>
          <p:cNvPr id="8" name="Slide Number Placeholder 13">
            <a:extLst>
              <a:ext uri="{FF2B5EF4-FFF2-40B4-BE49-F238E27FC236}">
                <a16:creationId xmlns:a16="http://schemas.microsoft.com/office/drawing/2014/main" id="{C2D0F89E-4B82-652C-4ED4-FA083DA43A3B}"/>
              </a:ext>
            </a:extLst>
          </p:cNvPr>
          <p:cNvSpPr txBox="1">
            <a:spLocks/>
          </p:cNvSpPr>
          <p:nvPr userDrawn="1"/>
        </p:nvSpPr>
        <p:spPr>
          <a:xfrm>
            <a:off x="11134725" y="6218590"/>
            <a:ext cx="43815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81B6698-EAFE-4EF4-8E59-4E345DB88409}" type="slidenum">
              <a:rPr lang="en-US" smtClean="0"/>
              <a:pPr/>
              <a:t>‹#›</a:t>
            </a:fld>
            <a:endParaRPr lang="en-US"/>
          </a:p>
        </p:txBody>
      </p:sp>
    </p:spTree>
    <p:extLst>
      <p:ext uri="{BB962C8B-B14F-4D97-AF65-F5344CB8AC3E}">
        <p14:creationId xmlns:p14="http://schemas.microsoft.com/office/powerpoint/2010/main" val="263839399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Content No Title">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F3E62DF9-FC82-4F23-899A-C9F89F882958}"/>
              </a:ext>
            </a:extLst>
          </p:cNvPr>
          <p:cNvSpPr>
            <a:spLocks noGrp="1"/>
          </p:cNvSpPr>
          <p:nvPr>
            <p:ph sz="quarter" idx="13"/>
          </p:nvPr>
        </p:nvSpPr>
        <p:spPr>
          <a:xfrm>
            <a:off x="666750" y="742950"/>
            <a:ext cx="10858500" cy="53721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8" name="Straight Connector 22" title="&quot; &quot;">
            <a:extLst>
              <a:ext uri="{FF2B5EF4-FFF2-40B4-BE49-F238E27FC236}">
                <a16:creationId xmlns:a16="http://schemas.microsoft.com/office/drawing/2014/main" id="{F70E1DB0-FA35-4359-A511-0FFBC260B0CF}"/>
              </a:ext>
            </a:extLst>
          </p:cNvPr>
          <p:cNvCxnSpPr>
            <a:cxnSpLocks noChangeShapeType="1"/>
          </p:cNvCxnSpPr>
          <p:nvPr/>
        </p:nvCxnSpPr>
        <p:spPr bwMode="auto">
          <a:xfrm>
            <a:off x="0" y="161925"/>
            <a:ext cx="12192000" cy="0"/>
          </a:xfrm>
          <a:prstGeom prst="line">
            <a:avLst/>
          </a:prstGeom>
          <a:ln w="76200">
            <a:solidFill>
              <a:srgbClr val="FFC600"/>
            </a:solidFill>
            <a:headEnd/>
            <a:tailEnd/>
          </a:ln>
          <a:effectLst/>
        </p:spPr>
        <p:style>
          <a:lnRef idx="2">
            <a:schemeClr val="accent1"/>
          </a:lnRef>
          <a:fillRef idx="0">
            <a:schemeClr val="accent1"/>
          </a:fillRef>
          <a:effectRef idx="1">
            <a:schemeClr val="accent1"/>
          </a:effectRef>
          <a:fontRef idx="minor">
            <a:schemeClr val="tx1"/>
          </a:fontRef>
        </p:style>
      </p:cxnSp>
      <p:sp>
        <p:nvSpPr>
          <p:cNvPr id="4" name="Slide Number Placeholder 13">
            <a:extLst>
              <a:ext uri="{FF2B5EF4-FFF2-40B4-BE49-F238E27FC236}">
                <a16:creationId xmlns:a16="http://schemas.microsoft.com/office/drawing/2014/main" id="{8A831F79-4C68-2ED4-83FC-393E26C0F4FD}"/>
              </a:ext>
            </a:extLst>
          </p:cNvPr>
          <p:cNvSpPr txBox="1">
            <a:spLocks/>
          </p:cNvSpPr>
          <p:nvPr userDrawn="1"/>
        </p:nvSpPr>
        <p:spPr>
          <a:xfrm>
            <a:off x="11134725" y="6218590"/>
            <a:ext cx="43815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81B6698-EAFE-4EF4-8E59-4E345DB88409}" type="slidenum">
              <a:rPr lang="en-US" smtClean="0"/>
              <a:pPr/>
              <a:t>‹#›</a:t>
            </a:fld>
            <a:endParaRPr lang="en-US"/>
          </a:p>
        </p:txBody>
      </p:sp>
    </p:spTree>
    <p:extLst>
      <p:ext uri="{BB962C8B-B14F-4D97-AF65-F5344CB8AC3E}">
        <p14:creationId xmlns:p14="http://schemas.microsoft.com/office/powerpoint/2010/main" val="316340571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10" name="Slide Number Placeholder 13">
            <a:extLst>
              <a:ext uri="{FF2B5EF4-FFF2-40B4-BE49-F238E27FC236}">
                <a16:creationId xmlns:a16="http://schemas.microsoft.com/office/drawing/2014/main" id="{0169D709-E96C-C88B-9537-68AFE1C2CED4}"/>
              </a:ext>
            </a:extLst>
          </p:cNvPr>
          <p:cNvSpPr txBox="1">
            <a:spLocks/>
          </p:cNvSpPr>
          <p:nvPr userDrawn="1"/>
        </p:nvSpPr>
        <p:spPr>
          <a:xfrm>
            <a:off x="11134725" y="6218590"/>
            <a:ext cx="43815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81B6698-EAFE-4EF4-8E59-4E345DB88409}" type="slidenum">
              <a:rPr lang="en-US" smtClean="0"/>
              <a:pPr/>
              <a:t>‹#›</a:t>
            </a:fld>
            <a:endParaRPr lang="en-US"/>
          </a:p>
        </p:txBody>
      </p:sp>
    </p:spTree>
    <p:extLst>
      <p:ext uri="{BB962C8B-B14F-4D97-AF65-F5344CB8AC3E}">
        <p14:creationId xmlns:p14="http://schemas.microsoft.com/office/powerpoint/2010/main" val="53266787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solidFill>
          <a:srgbClr val="F2F2F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DFAC3F-E8C3-47D6-9C29-15820A7AE7D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C4D5C3B-0D78-4F4C-9165-AB9D4B0FCC8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Pentagon 9" title="&quot;&quot;">
            <a:extLst>
              <a:ext uri="{FF2B5EF4-FFF2-40B4-BE49-F238E27FC236}">
                <a16:creationId xmlns:a16="http://schemas.microsoft.com/office/drawing/2014/main" id="{7CC38CDD-64DC-4DFD-A53D-533ECED83431}"/>
              </a:ext>
            </a:extLst>
          </p:cNvPr>
          <p:cNvSpPr/>
          <p:nvPr/>
        </p:nvSpPr>
        <p:spPr>
          <a:xfrm>
            <a:off x="0" y="1696611"/>
            <a:ext cx="6581872" cy="140698"/>
          </a:xfrm>
          <a:prstGeom prst="homePlate">
            <a:avLst/>
          </a:prstGeom>
          <a:solidFill>
            <a:srgbClr val="FFC6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6061" tIns="43031" rIns="86061" bIns="43031" numCol="1" spcCol="0" rtlCol="0" fromWordArt="0" anchor="ctr" anchorCtr="0" forceAA="0" compatLnSpc="1">
            <a:prstTxWarp prst="textNoShape">
              <a:avLst/>
            </a:prstTxWarp>
            <a:noAutofit/>
          </a:bodyPr>
          <a:lstStyle/>
          <a:p>
            <a:pPr algn="ctr"/>
            <a:endParaRPr lang="en-US" sz="2259" b="1">
              <a:solidFill>
                <a:schemeClr val="tx1"/>
              </a:solidFill>
            </a:endParaRPr>
          </a:p>
        </p:txBody>
      </p:sp>
      <p:sp>
        <p:nvSpPr>
          <p:cNvPr id="11" name="Slide Number Placeholder 13">
            <a:extLst>
              <a:ext uri="{FF2B5EF4-FFF2-40B4-BE49-F238E27FC236}">
                <a16:creationId xmlns:a16="http://schemas.microsoft.com/office/drawing/2014/main" id="{21C526F1-340D-42BA-0137-FDB14E2B9884}"/>
              </a:ext>
            </a:extLst>
          </p:cNvPr>
          <p:cNvSpPr txBox="1">
            <a:spLocks/>
          </p:cNvSpPr>
          <p:nvPr userDrawn="1"/>
        </p:nvSpPr>
        <p:spPr>
          <a:xfrm>
            <a:off x="11134725" y="6218590"/>
            <a:ext cx="43815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81B6698-EAFE-4EF4-8E59-4E345DB88409}" type="slidenum">
              <a:rPr lang="en-US" smtClean="0"/>
              <a:pPr/>
              <a:t>‹#›</a:t>
            </a:fld>
            <a:endParaRPr lang="en-US"/>
          </a:p>
        </p:txBody>
      </p:sp>
    </p:spTree>
    <p:extLst>
      <p:ext uri="{BB962C8B-B14F-4D97-AF65-F5344CB8AC3E}">
        <p14:creationId xmlns:p14="http://schemas.microsoft.com/office/powerpoint/2010/main" val="391156270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9" name="Slide Number Placeholder 13">
            <a:extLst>
              <a:ext uri="{FF2B5EF4-FFF2-40B4-BE49-F238E27FC236}">
                <a16:creationId xmlns:a16="http://schemas.microsoft.com/office/drawing/2014/main" id="{E67EBD53-0AB9-C7DC-4064-55D7773DC34D}"/>
              </a:ext>
            </a:extLst>
          </p:cNvPr>
          <p:cNvSpPr txBox="1">
            <a:spLocks/>
          </p:cNvSpPr>
          <p:nvPr userDrawn="1"/>
        </p:nvSpPr>
        <p:spPr>
          <a:xfrm>
            <a:off x="11134725" y="6218590"/>
            <a:ext cx="43815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81B6698-EAFE-4EF4-8E59-4E345DB88409}" type="slidenum">
              <a:rPr lang="en-US" smtClean="0"/>
              <a:pPr/>
              <a:t>‹#›</a:t>
            </a:fld>
            <a:endParaRPr lang="en-US"/>
          </a:p>
        </p:txBody>
      </p:sp>
    </p:spTree>
    <p:extLst>
      <p:ext uri="{BB962C8B-B14F-4D97-AF65-F5344CB8AC3E}">
        <p14:creationId xmlns:p14="http://schemas.microsoft.com/office/powerpoint/2010/main" val="160636878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cSld name="Title &amp; 1 column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1651" y="317501"/>
            <a:ext cx="11188700" cy="698500"/>
          </a:xfrm>
        </p:spPr>
        <p:txBody>
          <a:bodyPr/>
          <a:lstStyle>
            <a:lvl1pPr>
              <a:defRPr lang="en-US" sz="1800" b="1" kern="1200" spc="100" baseline="0" noProof="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r>
              <a:rPr lang="en-US"/>
              <a:t>CLICK TO EDIT MASTER TITLE STYLE</a:t>
            </a:r>
          </a:p>
        </p:txBody>
      </p:sp>
      <p:sp>
        <p:nvSpPr>
          <p:cNvPr id="14" name="Text Placeholder 18"/>
          <p:cNvSpPr>
            <a:spLocks noGrp="1"/>
          </p:cNvSpPr>
          <p:nvPr>
            <p:ph idx="1"/>
          </p:nvPr>
        </p:nvSpPr>
        <p:spPr>
          <a:xfrm>
            <a:off x="501651" y="1665289"/>
            <a:ext cx="11165416" cy="4716463"/>
          </a:xfrm>
          <a:prstGeom prst="rect">
            <a:avLst/>
          </a:prstGeom>
        </p:spPr>
        <p:txBody>
          <a:bodyPr vert="horz" lIns="0" tIns="0" rIns="0" bIns="0" rtlCol="0">
            <a:normAutofit/>
          </a:bodyPr>
          <a:lstStyle>
            <a:lvl1pPr>
              <a:defRPr>
                <a:latin typeface="Open Sans Light" panose="020B0306030504020204" pitchFamily="34" charset="0"/>
                <a:ea typeface="Open Sans Light" panose="020B0306030504020204" pitchFamily="34" charset="0"/>
                <a:cs typeface="Open Sans Light" panose="020B0306030504020204" pitchFamily="34" charset="0"/>
              </a:defRPr>
            </a:lvl1pPr>
            <a:lvl2pPr>
              <a:defRPr>
                <a:latin typeface="Open Sans Light" panose="020B0306030504020204" pitchFamily="34" charset="0"/>
                <a:ea typeface="Open Sans Light" panose="020B0306030504020204" pitchFamily="34" charset="0"/>
                <a:cs typeface="Open Sans Light" panose="020B0306030504020204" pitchFamily="34" charset="0"/>
              </a:defRPr>
            </a:lvl2pPr>
            <a:lvl3pPr>
              <a:defRPr>
                <a:latin typeface="Open Sans Light" panose="020B0306030504020204" pitchFamily="34" charset="0"/>
                <a:ea typeface="Open Sans Light" panose="020B0306030504020204" pitchFamily="34" charset="0"/>
                <a:cs typeface="Open Sans Light" panose="020B0306030504020204" pitchFamily="34" charset="0"/>
              </a:defRPr>
            </a:lvl3pPr>
            <a:lvl4pPr>
              <a:defRPr>
                <a:latin typeface="Open Sans Light" panose="020B0306030504020204" pitchFamily="34" charset="0"/>
                <a:ea typeface="Open Sans Light" panose="020B0306030504020204" pitchFamily="34" charset="0"/>
                <a:cs typeface="Open Sans Light" panose="020B0306030504020204" pitchFamily="34" charset="0"/>
              </a:defRPr>
            </a:lvl4pPr>
            <a:lvl5pPr>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4" name="Graphic 3">
            <a:extLst>
              <a:ext uri="{FF2B5EF4-FFF2-40B4-BE49-F238E27FC236}">
                <a16:creationId xmlns:a16="http://schemas.microsoft.com/office/drawing/2014/main" id="{703BFC82-921C-4E4E-949A-8E4B523C8C2D}"/>
              </a:ext>
            </a:extLst>
          </p:cNvPr>
          <p:cNvPicPr>
            <a:picLocks noChangeAspect="1"/>
          </p:cNvPicPr>
          <p:nvPr userDrawn="1"/>
        </p:nvPicPr>
        <p:blipFill rotWithShape="1">
          <a:blip r:embed="rId2">
            <a:alphaModFix amt="43000"/>
            <a:extLst>
              <a:ext uri="{96DAC541-7B7A-43D3-8B79-37D633B846F1}">
                <asvg:svgBlip xmlns:asvg="http://schemas.microsoft.com/office/drawing/2016/SVG/main" r:embed="rId3"/>
              </a:ext>
            </a:extLst>
          </a:blip>
          <a:srcRect r="51342" b="58051"/>
          <a:stretch/>
        </p:blipFill>
        <p:spPr>
          <a:xfrm>
            <a:off x="9845537" y="4933955"/>
            <a:ext cx="2346463" cy="1924046"/>
          </a:xfrm>
          <a:prstGeom prst="rect">
            <a:avLst/>
          </a:prstGeom>
        </p:spPr>
      </p:pic>
    </p:spTree>
    <p:extLst>
      <p:ext uri="{BB962C8B-B14F-4D97-AF65-F5344CB8AC3E}">
        <p14:creationId xmlns:p14="http://schemas.microsoft.com/office/powerpoint/2010/main" val="324692994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097C08E-E5FC-4F14-993F-305CF8A4FD80}"/>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861A4A68-A372-48AB-B631-1614C79BF8C9}"/>
              </a:ext>
            </a:extLst>
          </p:cNvPr>
          <p:cNvSpPr>
            <a:spLocks noGrp="1"/>
          </p:cNvSpPr>
          <p:nvPr>
            <p:ph type="sldNum" sz="quarter" idx="12"/>
          </p:nvPr>
        </p:nvSpPr>
        <p:spPr>
          <a:xfrm>
            <a:off x="8610600" y="6356350"/>
            <a:ext cx="2743200" cy="365125"/>
          </a:xfrm>
          <a:prstGeom prst="rect">
            <a:avLst/>
          </a:prstGeom>
        </p:spPr>
        <p:txBody>
          <a:bodyPr/>
          <a:lstStyle/>
          <a:p>
            <a:fld id="{21EDE7A0-2A40-4843-A4BA-64BCA4242F6B}" type="slidenum">
              <a:rPr lang="en-US" smtClean="0"/>
              <a:t>‹#›</a:t>
            </a:fld>
            <a:endParaRPr lang="en-US"/>
          </a:p>
        </p:txBody>
      </p:sp>
      <p:sp>
        <p:nvSpPr>
          <p:cNvPr id="8" name="Title 7">
            <a:extLst>
              <a:ext uri="{FF2B5EF4-FFF2-40B4-BE49-F238E27FC236}">
                <a16:creationId xmlns:a16="http://schemas.microsoft.com/office/drawing/2014/main" id="{26A655AA-EB69-4406-B886-8905A4234876}"/>
              </a:ext>
            </a:extLst>
          </p:cNvPr>
          <p:cNvSpPr>
            <a:spLocks noGrp="1"/>
          </p:cNvSpPr>
          <p:nvPr>
            <p:ph type="title"/>
          </p:nvPr>
        </p:nvSpPr>
        <p:spPr/>
        <p:txBody>
          <a:bodyPr/>
          <a:lstStyle>
            <a:lvl1pPr>
              <a:defRPr b="1"/>
            </a:lvl1pPr>
          </a:lstStyle>
          <a:p>
            <a:r>
              <a:rPr lang="en-US"/>
              <a:t>Click to edit Master title style</a:t>
            </a:r>
          </a:p>
        </p:txBody>
      </p:sp>
    </p:spTree>
    <p:extLst>
      <p:ext uri="{BB962C8B-B14F-4D97-AF65-F5344CB8AC3E}">
        <p14:creationId xmlns:p14="http://schemas.microsoft.com/office/powerpoint/2010/main" val="176362481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1B89CE3-59F3-4862-823A-0FEB939B00F0}"/>
              </a:ext>
            </a:extLst>
          </p:cNvPr>
          <p:cNvSpPr>
            <a:spLocks noGrp="1"/>
          </p:cNvSpPr>
          <p:nvPr>
            <p:ph sz="half" idx="1"/>
          </p:nvPr>
        </p:nvSpPr>
        <p:spPr>
          <a:xfrm>
            <a:off x="2405863" y="1825625"/>
            <a:ext cx="4344072"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80462D6-05EC-42BC-90B3-E1244B68257D}"/>
              </a:ext>
            </a:extLst>
          </p:cNvPr>
          <p:cNvSpPr>
            <a:spLocks noGrp="1"/>
          </p:cNvSpPr>
          <p:nvPr>
            <p:ph sz="half" idx="2"/>
          </p:nvPr>
        </p:nvSpPr>
        <p:spPr>
          <a:xfrm>
            <a:off x="7009728" y="1825625"/>
            <a:ext cx="4344072"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7F6FFCB7-78F2-42A0-B3F8-7C78139E98F4}"/>
              </a:ext>
            </a:extLst>
          </p:cNvPr>
          <p:cNvSpPr>
            <a:spLocks noGrp="1"/>
          </p:cNvSpPr>
          <p:nvPr>
            <p:ph type="sldNum" sz="quarter" idx="12"/>
          </p:nvPr>
        </p:nvSpPr>
        <p:spPr>
          <a:xfrm>
            <a:off x="8610600" y="6356350"/>
            <a:ext cx="2743200" cy="365125"/>
          </a:xfrm>
          <a:prstGeom prst="rect">
            <a:avLst/>
          </a:prstGeom>
        </p:spPr>
        <p:txBody>
          <a:bodyPr/>
          <a:lstStyle/>
          <a:p>
            <a:fld id="{21EDE7A0-2A40-4843-A4BA-64BCA4242F6B}" type="slidenum">
              <a:rPr lang="en-US" smtClean="0"/>
              <a:t>‹#›</a:t>
            </a:fld>
            <a:endParaRPr lang="en-US"/>
          </a:p>
        </p:txBody>
      </p:sp>
      <p:sp>
        <p:nvSpPr>
          <p:cNvPr id="5" name="Title 4">
            <a:extLst>
              <a:ext uri="{FF2B5EF4-FFF2-40B4-BE49-F238E27FC236}">
                <a16:creationId xmlns:a16="http://schemas.microsoft.com/office/drawing/2014/main" id="{4244305F-9E51-4C97-993B-6CFA7BD879EF}"/>
              </a:ext>
            </a:extLst>
          </p:cNvPr>
          <p:cNvSpPr>
            <a:spLocks noGrp="1"/>
          </p:cNvSpPr>
          <p:nvPr>
            <p:ph type="title"/>
          </p:nvPr>
        </p:nvSpPr>
        <p:spPr/>
        <p:txBody>
          <a:bodyPr/>
          <a:lstStyle>
            <a:lvl1pPr>
              <a:defRPr b="1"/>
            </a:lvl1pPr>
          </a:lstStyle>
          <a:p>
            <a:r>
              <a:rPr lang="en-US"/>
              <a:t>Click to edit Master title style</a:t>
            </a:r>
          </a:p>
        </p:txBody>
      </p:sp>
    </p:spTree>
    <p:extLst>
      <p:ext uri="{BB962C8B-B14F-4D97-AF65-F5344CB8AC3E}">
        <p14:creationId xmlns:p14="http://schemas.microsoft.com/office/powerpoint/2010/main" val="266825103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32FF2B2-B59F-4D5B-A313-235F016BE53D}"/>
              </a:ext>
            </a:extLst>
          </p:cNvPr>
          <p:cNvSpPr>
            <a:spLocks noGrp="1"/>
          </p:cNvSpPr>
          <p:nvPr>
            <p:ph type="body" idx="1"/>
          </p:nvPr>
        </p:nvSpPr>
        <p:spPr>
          <a:xfrm>
            <a:off x="2327564" y="1857375"/>
            <a:ext cx="4405946" cy="6477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B57BA152-9EDA-4028-9FB3-1B5DFCFAC5D3}"/>
              </a:ext>
            </a:extLst>
          </p:cNvPr>
          <p:cNvSpPr>
            <a:spLocks noGrp="1"/>
          </p:cNvSpPr>
          <p:nvPr>
            <p:ph sz="half" idx="2"/>
          </p:nvPr>
        </p:nvSpPr>
        <p:spPr>
          <a:xfrm>
            <a:off x="2327563" y="2505075"/>
            <a:ext cx="440594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FFF0849-E536-4C9C-A18E-53D9F5C3EF33}"/>
              </a:ext>
            </a:extLst>
          </p:cNvPr>
          <p:cNvSpPr>
            <a:spLocks noGrp="1"/>
          </p:cNvSpPr>
          <p:nvPr>
            <p:ph type="body" sz="quarter" idx="3"/>
          </p:nvPr>
        </p:nvSpPr>
        <p:spPr>
          <a:xfrm>
            <a:off x="6949440" y="1857375"/>
            <a:ext cx="4405948" cy="6477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58BC04F7-725C-41F9-A8AE-514B613376BE}"/>
              </a:ext>
            </a:extLst>
          </p:cNvPr>
          <p:cNvSpPr>
            <a:spLocks noGrp="1"/>
          </p:cNvSpPr>
          <p:nvPr>
            <p:ph sz="quarter" idx="4"/>
          </p:nvPr>
        </p:nvSpPr>
        <p:spPr>
          <a:xfrm>
            <a:off x="6949440" y="2505075"/>
            <a:ext cx="440594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a:extLst>
              <a:ext uri="{FF2B5EF4-FFF2-40B4-BE49-F238E27FC236}">
                <a16:creationId xmlns:a16="http://schemas.microsoft.com/office/drawing/2014/main" id="{64B873F2-787E-4D79-B474-995E13D0B43A}"/>
              </a:ext>
            </a:extLst>
          </p:cNvPr>
          <p:cNvSpPr>
            <a:spLocks noGrp="1"/>
          </p:cNvSpPr>
          <p:nvPr>
            <p:ph type="sldNum" sz="quarter" idx="12"/>
          </p:nvPr>
        </p:nvSpPr>
        <p:spPr>
          <a:xfrm>
            <a:off x="8610600" y="6356350"/>
            <a:ext cx="2743200" cy="365125"/>
          </a:xfrm>
          <a:prstGeom prst="rect">
            <a:avLst/>
          </a:prstGeom>
        </p:spPr>
        <p:txBody>
          <a:bodyPr/>
          <a:lstStyle/>
          <a:p>
            <a:fld id="{21EDE7A0-2A40-4843-A4BA-64BCA4242F6B}" type="slidenum">
              <a:rPr lang="en-US" smtClean="0"/>
              <a:t>‹#›</a:t>
            </a:fld>
            <a:endParaRPr lang="en-US"/>
          </a:p>
        </p:txBody>
      </p:sp>
      <p:sp>
        <p:nvSpPr>
          <p:cNvPr id="7" name="Title 6">
            <a:extLst>
              <a:ext uri="{FF2B5EF4-FFF2-40B4-BE49-F238E27FC236}">
                <a16:creationId xmlns:a16="http://schemas.microsoft.com/office/drawing/2014/main" id="{2AF102D7-3CF1-4506-A572-0F149F76CDE0}"/>
              </a:ext>
            </a:extLst>
          </p:cNvPr>
          <p:cNvSpPr>
            <a:spLocks noGrp="1"/>
          </p:cNvSpPr>
          <p:nvPr>
            <p:ph type="title"/>
          </p:nvPr>
        </p:nvSpPr>
        <p:spPr/>
        <p:txBody>
          <a:bodyPr/>
          <a:lstStyle>
            <a:lvl1pPr>
              <a:defRPr b="1"/>
            </a:lvl1pPr>
          </a:lstStyle>
          <a:p>
            <a:r>
              <a:rPr lang="en-US"/>
              <a:t>Click to edit Master title style</a:t>
            </a:r>
          </a:p>
        </p:txBody>
      </p:sp>
    </p:spTree>
    <p:extLst>
      <p:ext uri="{BB962C8B-B14F-4D97-AF65-F5344CB8AC3E}">
        <p14:creationId xmlns:p14="http://schemas.microsoft.com/office/powerpoint/2010/main" val="72678489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47034204-8D8F-4BBA-A894-01CA67052E85}"/>
              </a:ext>
            </a:extLst>
          </p:cNvPr>
          <p:cNvSpPr>
            <a:spLocks noGrp="1"/>
          </p:cNvSpPr>
          <p:nvPr>
            <p:ph type="sldNum" sz="quarter" idx="12"/>
          </p:nvPr>
        </p:nvSpPr>
        <p:spPr>
          <a:xfrm>
            <a:off x="8610600" y="6356350"/>
            <a:ext cx="2743200" cy="365125"/>
          </a:xfrm>
          <a:prstGeom prst="rect">
            <a:avLst/>
          </a:prstGeom>
        </p:spPr>
        <p:txBody>
          <a:bodyPr/>
          <a:lstStyle/>
          <a:p>
            <a:fld id="{21EDE7A0-2A40-4843-A4BA-64BCA4242F6B}" type="slidenum">
              <a:rPr lang="en-US" smtClean="0"/>
              <a:t>‹#›</a:t>
            </a:fld>
            <a:endParaRPr lang="en-US"/>
          </a:p>
        </p:txBody>
      </p:sp>
      <p:sp>
        <p:nvSpPr>
          <p:cNvPr id="3" name="Title 2">
            <a:extLst>
              <a:ext uri="{FF2B5EF4-FFF2-40B4-BE49-F238E27FC236}">
                <a16:creationId xmlns:a16="http://schemas.microsoft.com/office/drawing/2014/main" id="{0A279DC7-45CD-4962-BAF3-9EA0BFF1F55F}"/>
              </a:ext>
            </a:extLst>
          </p:cNvPr>
          <p:cNvSpPr>
            <a:spLocks noGrp="1"/>
          </p:cNvSpPr>
          <p:nvPr>
            <p:ph type="title"/>
          </p:nvPr>
        </p:nvSpPr>
        <p:spPr/>
        <p:txBody>
          <a:bodyPr/>
          <a:lstStyle>
            <a:lvl1pPr>
              <a:defRPr b="1"/>
            </a:lvl1pPr>
          </a:lstStyle>
          <a:p>
            <a:r>
              <a:rPr lang="en-US"/>
              <a:t>Click to edit Master title style</a:t>
            </a:r>
          </a:p>
        </p:txBody>
      </p:sp>
    </p:spTree>
    <p:extLst>
      <p:ext uri="{BB962C8B-B14F-4D97-AF65-F5344CB8AC3E}">
        <p14:creationId xmlns:p14="http://schemas.microsoft.com/office/powerpoint/2010/main" val="9719250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11" name="Title Placeholder 1">
            <a:extLst>
              <a:ext uri="{FF2B5EF4-FFF2-40B4-BE49-F238E27FC236}">
                <a16:creationId xmlns:a16="http://schemas.microsoft.com/office/drawing/2014/main" id="{71F0F69E-33C8-46AD-AFE8-E682F31FDB5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7" name="Date Placeholder 6">
            <a:extLst>
              <a:ext uri="{FF2B5EF4-FFF2-40B4-BE49-F238E27FC236}">
                <a16:creationId xmlns:a16="http://schemas.microsoft.com/office/drawing/2014/main" id="{D6FD8CA6-BCA5-4C41-AE0B-6F8E3F3EF031}"/>
              </a:ext>
            </a:extLst>
          </p:cNvPr>
          <p:cNvSpPr>
            <a:spLocks noGrp="1"/>
          </p:cNvSpPr>
          <p:nvPr>
            <p:ph type="dt" sz="half" idx="10"/>
          </p:nvPr>
        </p:nvSpPr>
        <p:spPr/>
        <p:txBody>
          <a:bodyPr/>
          <a:lstStyle/>
          <a:p>
            <a:endParaRPr lang="en-US"/>
          </a:p>
        </p:txBody>
      </p:sp>
      <p:sp>
        <p:nvSpPr>
          <p:cNvPr id="8" name="Footer Placeholder 7">
            <a:extLst>
              <a:ext uri="{FF2B5EF4-FFF2-40B4-BE49-F238E27FC236}">
                <a16:creationId xmlns:a16="http://schemas.microsoft.com/office/drawing/2014/main" id="{0805082F-CA85-447C-980B-AF8AD0CF45D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59554CB-67B2-405D-AA12-5203EF6BE27B}"/>
              </a:ext>
            </a:extLst>
          </p:cNvPr>
          <p:cNvSpPr>
            <a:spLocks noGrp="1"/>
          </p:cNvSpPr>
          <p:nvPr>
            <p:ph type="sldNum" sz="quarter" idx="12"/>
          </p:nvPr>
        </p:nvSpPr>
        <p:spPr/>
        <p:txBody>
          <a:bodyPr/>
          <a:lstStyle/>
          <a:p>
            <a:fld id="{2AF131E7-C65A-4205-BD59-AD27FEB0E13B}" type="slidenum">
              <a:rPr lang="en-US" smtClean="0"/>
              <a:t>‹#›</a:t>
            </a:fld>
            <a:endParaRPr lang="en-US"/>
          </a:p>
        </p:txBody>
      </p:sp>
      <p:sp>
        <p:nvSpPr>
          <p:cNvPr id="10" name="Pentagon 9" title="&quot;&quot;">
            <a:extLst>
              <a:ext uri="{FF2B5EF4-FFF2-40B4-BE49-F238E27FC236}">
                <a16:creationId xmlns:a16="http://schemas.microsoft.com/office/drawing/2014/main" id="{227EE276-2340-47AD-808D-8111F32104A8}"/>
              </a:ext>
            </a:extLst>
          </p:cNvPr>
          <p:cNvSpPr/>
          <p:nvPr userDrawn="1"/>
        </p:nvSpPr>
        <p:spPr>
          <a:xfrm>
            <a:off x="0" y="1633333"/>
            <a:ext cx="6581872" cy="140698"/>
          </a:xfrm>
          <a:prstGeom prst="homePlate">
            <a:avLst/>
          </a:prstGeom>
          <a:solidFill>
            <a:srgbClr val="FFC6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6061" tIns="43031" rIns="86061" bIns="43031" numCol="1" spcCol="0" rtlCol="0" fromWordArt="0" anchor="ctr" anchorCtr="0" forceAA="0" compatLnSpc="1">
            <a:prstTxWarp prst="textNoShape">
              <a:avLst/>
            </a:prstTxWarp>
            <a:noAutofit/>
          </a:bodyPr>
          <a:lstStyle/>
          <a:p>
            <a:pPr algn="ctr"/>
            <a:endParaRPr lang="en-US" sz="2259" b="1">
              <a:solidFill>
                <a:schemeClr val="tx1"/>
              </a:solidFill>
            </a:endParaRPr>
          </a:p>
        </p:txBody>
      </p:sp>
      <p:sp>
        <p:nvSpPr>
          <p:cNvPr id="12" name="Table Placeholder 11">
            <a:extLst>
              <a:ext uri="{FF2B5EF4-FFF2-40B4-BE49-F238E27FC236}">
                <a16:creationId xmlns:a16="http://schemas.microsoft.com/office/drawing/2014/main" id="{AE97D9D6-D5E6-4AB6-931A-C7DAD67FF1B1}"/>
              </a:ext>
            </a:extLst>
          </p:cNvPr>
          <p:cNvSpPr>
            <a:spLocks noGrp="1"/>
          </p:cNvSpPr>
          <p:nvPr>
            <p:ph type="tbl" sz="quarter" idx="13"/>
          </p:nvPr>
        </p:nvSpPr>
        <p:spPr>
          <a:xfrm>
            <a:off x="838201" y="1982479"/>
            <a:ext cx="10515599" cy="4165423"/>
          </a:xfrm>
        </p:spPr>
        <p:txBody>
          <a:bodyPr/>
          <a:lstStyle/>
          <a:p>
            <a:r>
              <a:rPr lang="en-US"/>
              <a:t>Click icon to add table</a:t>
            </a:r>
          </a:p>
        </p:txBody>
      </p:sp>
    </p:spTree>
    <p:extLst>
      <p:ext uri="{BB962C8B-B14F-4D97-AF65-F5344CB8AC3E}">
        <p14:creationId xmlns:p14="http://schemas.microsoft.com/office/powerpoint/2010/main" val="256461589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preserve="1" userDrawn="1">
  <p:cSld name="Content No Title">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4CA0034-A29B-41C8-8050-85AE27DBECD1}"/>
              </a:ext>
            </a:extLst>
          </p:cNvPr>
          <p:cNvSpPr>
            <a:spLocks noGrp="1"/>
          </p:cNvSpPr>
          <p:nvPr>
            <p:ph type="sldNum" sz="quarter" idx="12"/>
          </p:nvPr>
        </p:nvSpPr>
        <p:spPr>
          <a:xfrm>
            <a:off x="8610600" y="6356350"/>
            <a:ext cx="2743200" cy="365125"/>
          </a:xfrm>
          <a:prstGeom prst="rect">
            <a:avLst/>
          </a:prstGeom>
        </p:spPr>
        <p:txBody>
          <a:bodyPr/>
          <a:lstStyle/>
          <a:p>
            <a:fld id="{21EDE7A0-2A40-4843-A4BA-64BCA4242F6B}" type="slidenum">
              <a:rPr lang="en-US" smtClean="0"/>
              <a:t>‹#›</a:t>
            </a:fld>
            <a:endParaRPr lang="en-US"/>
          </a:p>
        </p:txBody>
      </p:sp>
      <p:pic>
        <p:nvPicPr>
          <p:cNvPr id="5" name="Picture 4">
            <a:extLst>
              <a:ext uri="{FF2B5EF4-FFF2-40B4-BE49-F238E27FC236}">
                <a16:creationId xmlns:a16="http://schemas.microsoft.com/office/drawing/2014/main" id="{F5D41109-E4E8-4F1B-8F73-C7512A5AFE37}"/>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7951" t="11802" r="75174" b="3720"/>
          <a:stretch/>
        </p:blipFill>
        <p:spPr>
          <a:xfrm>
            <a:off x="1" y="0"/>
            <a:ext cx="2209799" cy="6858000"/>
          </a:xfrm>
          <a:prstGeom prst="rect">
            <a:avLst/>
          </a:prstGeom>
          <a:ln>
            <a:noFill/>
          </a:ln>
        </p:spPr>
      </p:pic>
      <p:sp>
        <p:nvSpPr>
          <p:cNvPr id="6" name="Rectangle 5">
            <a:extLst>
              <a:ext uri="{FF2B5EF4-FFF2-40B4-BE49-F238E27FC236}">
                <a16:creationId xmlns:a16="http://schemas.microsoft.com/office/drawing/2014/main" id="{7B8D643E-9023-4501-A748-7AE3454331FD}"/>
              </a:ext>
            </a:extLst>
          </p:cNvPr>
          <p:cNvSpPr/>
          <p:nvPr userDrawn="1"/>
        </p:nvSpPr>
        <p:spPr>
          <a:xfrm>
            <a:off x="0" y="6647575"/>
            <a:ext cx="2209800" cy="210425"/>
          </a:xfrm>
          <a:prstGeom prst="rect">
            <a:avLst/>
          </a:prstGeom>
          <a:solidFill>
            <a:srgbClr val="0030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5B2DFC1C-47D0-4238-9973-F9E27DC563D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05604" y="5289192"/>
            <a:ext cx="1598591" cy="1147959"/>
          </a:xfrm>
          <a:prstGeom prst="rect">
            <a:avLst/>
          </a:prstGeom>
        </p:spPr>
      </p:pic>
      <p:cxnSp>
        <p:nvCxnSpPr>
          <p:cNvPr id="8" name="Straight Connector 22" title="&quot; &quot;">
            <a:extLst>
              <a:ext uri="{FF2B5EF4-FFF2-40B4-BE49-F238E27FC236}">
                <a16:creationId xmlns:a16="http://schemas.microsoft.com/office/drawing/2014/main" id="{D77F26A8-E80E-47FF-A4E8-5DC6A4DF9AED}"/>
              </a:ext>
            </a:extLst>
          </p:cNvPr>
          <p:cNvCxnSpPr>
            <a:cxnSpLocks noChangeShapeType="1"/>
          </p:cNvCxnSpPr>
          <p:nvPr userDrawn="1"/>
        </p:nvCxnSpPr>
        <p:spPr bwMode="auto">
          <a:xfrm>
            <a:off x="1" y="6647575"/>
            <a:ext cx="2209799" cy="0"/>
          </a:xfrm>
          <a:prstGeom prst="line">
            <a:avLst/>
          </a:prstGeom>
          <a:ln w="38100">
            <a:solidFill>
              <a:srgbClr val="FFC600"/>
            </a:solidFill>
            <a:headEnd/>
            <a:tailEnd/>
          </a:ln>
          <a:effectLst/>
        </p:spPr>
        <p:style>
          <a:lnRef idx="2">
            <a:schemeClr val="accent1"/>
          </a:lnRef>
          <a:fillRef idx="0">
            <a:schemeClr val="accent1"/>
          </a:fillRef>
          <a:effectRef idx="1">
            <a:schemeClr val="accent1"/>
          </a:effectRef>
          <a:fontRef idx="minor">
            <a:schemeClr val="tx1"/>
          </a:fontRef>
        </p:style>
      </p:cxnSp>
      <p:sp>
        <p:nvSpPr>
          <p:cNvPr id="3" name="Content Placeholder 2">
            <a:extLst>
              <a:ext uri="{FF2B5EF4-FFF2-40B4-BE49-F238E27FC236}">
                <a16:creationId xmlns:a16="http://schemas.microsoft.com/office/drawing/2014/main" id="{9837F793-1857-4684-9922-D6742A648266}"/>
              </a:ext>
            </a:extLst>
          </p:cNvPr>
          <p:cNvSpPr>
            <a:spLocks noGrp="1"/>
          </p:cNvSpPr>
          <p:nvPr>
            <p:ph sz="quarter" idx="13"/>
          </p:nvPr>
        </p:nvSpPr>
        <p:spPr>
          <a:xfrm>
            <a:off x="2413000" y="409575"/>
            <a:ext cx="9472613" cy="56896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5650166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4CA0034-A29B-41C8-8050-85AE27DBECD1}"/>
              </a:ext>
            </a:extLst>
          </p:cNvPr>
          <p:cNvSpPr>
            <a:spLocks noGrp="1"/>
          </p:cNvSpPr>
          <p:nvPr>
            <p:ph type="sldNum" sz="quarter" idx="12"/>
          </p:nvPr>
        </p:nvSpPr>
        <p:spPr>
          <a:xfrm>
            <a:off x="8610600" y="6356350"/>
            <a:ext cx="2743200" cy="365125"/>
          </a:xfrm>
          <a:prstGeom prst="rect">
            <a:avLst/>
          </a:prstGeom>
        </p:spPr>
        <p:txBody>
          <a:bodyPr/>
          <a:lstStyle/>
          <a:p>
            <a:fld id="{21EDE7A0-2A40-4843-A4BA-64BCA4242F6B}" type="slidenum">
              <a:rPr lang="en-US" smtClean="0"/>
              <a:t>‹#›</a:t>
            </a:fld>
            <a:endParaRPr lang="en-US"/>
          </a:p>
        </p:txBody>
      </p:sp>
      <p:pic>
        <p:nvPicPr>
          <p:cNvPr id="5" name="Picture 4">
            <a:extLst>
              <a:ext uri="{FF2B5EF4-FFF2-40B4-BE49-F238E27FC236}">
                <a16:creationId xmlns:a16="http://schemas.microsoft.com/office/drawing/2014/main" id="{F5D41109-E4E8-4F1B-8F73-C7512A5AFE37}"/>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7951" t="11802" r="75174" b="3720"/>
          <a:stretch/>
        </p:blipFill>
        <p:spPr>
          <a:xfrm>
            <a:off x="1" y="0"/>
            <a:ext cx="2209799" cy="6858000"/>
          </a:xfrm>
          <a:prstGeom prst="rect">
            <a:avLst/>
          </a:prstGeom>
          <a:ln>
            <a:noFill/>
          </a:ln>
        </p:spPr>
      </p:pic>
      <p:sp>
        <p:nvSpPr>
          <p:cNvPr id="6" name="Rectangle 5">
            <a:extLst>
              <a:ext uri="{FF2B5EF4-FFF2-40B4-BE49-F238E27FC236}">
                <a16:creationId xmlns:a16="http://schemas.microsoft.com/office/drawing/2014/main" id="{7B8D643E-9023-4501-A748-7AE3454331FD}"/>
              </a:ext>
            </a:extLst>
          </p:cNvPr>
          <p:cNvSpPr/>
          <p:nvPr userDrawn="1"/>
        </p:nvSpPr>
        <p:spPr>
          <a:xfrm>
            <a:off x="0" y="6647575"/>
            <a:ext cx="2209800" cy="210425"/>
          </a:xfrm>
          <a:prstGeom prst="rect">
            <a:avLst/>
          </a:prstGeom>
          <a:solidFill>
            <a:srgbClr val="0030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5B2DFC1C-47D0-4238-9973-F9E27DC563D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05604" y="5289192"/>
            <a:ext cx="1598591" cy="1147959"/>
          </a:xfrm>
          <a:prstGeom prst="rect">
            <a:avLst/>
          </a:prstGeom>
        </p:spPr>
      </p:pic>
      <p:cxnSp>
        <p:nvCxnSpPr>
          <p:cNvPr id="8" name="Straight Connector 22" title="&quot; &quot;">
            <a:extLst>
              <a:ext uri="{FF2B5EF4-FFF2-40B4-BE49-F238E27FC236}">
                <a16:creationId xmlns:a16="http://schemas.microsoft.com/office/drawing/2014/main" id="{D77F26A8-E80E-47FF-A4E8-5DC6A4DF9AED}"/>
              </a:ext>
            </a:extLst>
          </p:cNvPr>
          <p:cNvCxnSpPr>
            <a:cxnSpLocks noChangeShapeType="1"/>
          </p:cNvCxnSpPr>
          <p:nvPr userDrawn="1"/>
        </p:nvCxnSpPr>
        <p:spPr bwMode="auto">
          <a:xfrm>
            <a:off x="1" y="6647575"/>
            <a:ext cx="2209799" cy="0"/>
          </a:xfrm>
          <a:prstGeom prst="line">
            <a:avLst/>
          </a:prstGeom>
          <a:ln w="38100">
            <a:solidFill>
              <a:srgbClr val="FFC600"/>
            </a:solidFill>
            <a:headEnd/>
            <a:tailEn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3882155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B922B5D5-FCFF-42FF-AE3D-76CF37FAAABB}"/>
              </a:ext>
            </a:extLst>
          </p:cNvPr>
          <p:cNvSpPr>
            <a:spLocks noGrp="1"/>
          </p:cNvSpPr>
          <p:nvPr>
            <p:ph type="body" sz="half" idx="2"/>
          </p:nvPr>
        </p:nvSpPr>
        <p:spPr>
          <a:xfrm>
            <a:off x="2277890" y="2049462"/>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3" name="Content Placeholder 2">
            <a:extLst>
              <a:ext uri="{FF2B5EF4-FFF2-40B4-BE49-F238E27FC236}">
                <a16:creationId xmlns:a16="http://schemas.microsoft.com/office/drawing/2014/main" id="{A6E7AA98-2AF5-4BC2-9262-C4B6AFB91145}"/>
              </a:ext>
            </a:extLst>
          </p:cNvPr>
          <p:cNvSpPr>
            <a:spLocks noGrp="1"/>
          </p:cNvSpPr>
          <p:nvPr>
            <p:ph idx="1"/>
          </p:nvPr>
        </p:nvSpPr>
        <p:spPr>
          <a:xfrm>
            <a:off x="6421784" y="2049463"/>
            <a:ext cx="4932016" cy="381158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18C68D7E-257E-4871-AF53-6BBE721E8728}"/>
              </a:ext>
            </a:extLst>
          </p:cNvPr>
          <p:cNvSpPr>
            <a:spLocks noGrp="1"/>
          </p:cNvSpPr>
          <p:nvPr>
            <p:ph type="sldNum" sz="quarter" idx="12"/>
          </p:nvPr>
        </p:nvSpPr>
        <p:spPr>
          <a:xfrm>
            <a:off x="8610600" y="6356350"/>
            <a:ext cx="2743200" cy="365125"/>
          </a:xfrm>
          <a:prstGeom prst="rect">
            <a:avLst/>
          </a:prstGeom>
        </p:spPr>
        <p:txBody>
          <a:bodyPr/>
          <a:lstStyle/>
          <a:p>
            <a:fld id="{21EDE7A0-2A40-4843-A4BA-64BCA4242F6B}" type="slidenum">
              <a:rPr lang="en-US" smtClean="0"/>
              <a:t>‹#›</a:t>
            </a:fld>
            <a:endParaRPr lang="en-US"/>
          </a:p>
        </p:txBody>
      </p:sp>
      <p:sp>
        <p:nvSpPr>
          <p:cNvPr id="5" name="Title 4">
            <a:extLst>
              <a:ext uri="{FF2B5EF4-FFF2-40B4-BE49-F238E27FC236}">
                <a16:creationId xmlns:a16="http://schemas.microsoft.com/office/drawing/2014/main" id="{5A0B201C-AA90-47D5-96C6-0D8499E3684A}"/>
              </a:ext>
            </a:extLst>
          </p:cNvPr>
          <p:cNvSpPr>
            <a:spLocks noGrp="1"/>
          </p:cNvSpPr>
          <p:nvPr>
            <p:ph type="title"/>
          </p:nvPr>
        </p:nvSpPr>
        <p:spPr/>
        <p:txBody>
          <a:bodyPr/>
          <a:lstStyle>
            <a:lvl1pPr>
              <a:defRPr b="1"/>
            </a:lvl1pPr>
          </a:lstStyle>
          <a:p>
            <a:r>
              <a:rPr lang="en-US"/>
              <a:t>Click to edit Master title style</a:t>
            </a:r>
          </a:p>
        </p:txBody>
      </p:sp>
    </p:spTree>
    <p:extLst>
      <p:ext uri="{BB962C8B-B14F-4D97-AF65-F5344CB8AC3E}">
        <p14:creationId xmlns:p14="http://schemas.microsoft.com/office/powerpoint/2010/main" val="385981539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EA34D9B1-AB0A-4034-96D1-1272B15D79DC}"/>
              </a:ext>
            </a:extLst>
          </p:cNvPr>
          <p:cNvSpPr>
            <a:spLocks noGrp="1"/>
          </p:cNvSpPr>
          <p:nvPr>
            <p:ph type="body" sz="half" idx="2"/>
          </p:nvPr>
        </p:nvSpPr>
        <p:spPr>
          <a:xfrm>
            <a:off x="2286000" y="1894114"/>
            <a:ext cx="4357396" cy="432571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3" name="Picture Placeholder 2">
            <a:extLst>
              <a:ext uri="{FF2B5EF4-FFF2-40B4-BE49-F238E27FC236}">
                <a16:creationId xmlns:a16="http://schemas.microsoft.com/office/drawing/2014/main" id="{579CA2B5-7745-4EE4-AA6B-4C04515407BB}"/>
              </a:ext>
            </a:extLst>
          </p:cNvPr>
          <p:cNvSpPr>
            <a:spLocks noGrp="1"/>
          </p:cNvSpPr>
          <p:nvPr>
            <p:ph type="pic" idx="1"/>
          </p:nvPr>
        </p:nvSpPr>
        <p:spPr>
          <a:xfrm>
            <a:off x="6783355" y="1"/>
            <a:ext cx="5408646" cy="685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7" name="Slide Number Placeholder 6">
            <a:extLst>
              <a:ext uri="{FF2B5EF4-FFF2-40B4-BE49-F238E27FC236}">
                <a16:creationId xmlns:a16="http://schemas.microsoft.com/office/drawing/2014/main" id="{870E3C69-5B65-4D5C-9592-62EF77FDDEAF}"/>
              </a:ext>
            </a:extLst>
          </p:cNvPr>
          <p:cNvSpPr>
            <a:spLocks noGrp="1"/>
          </p:cNvSpPr>
          <p:nvPr>
            <p:ph type="sldNum" sz="quarter" idx="12"/>
          </p:nvPr>
        </p:nvSpPr>
        <p:spPr>
          <a:xfrm>
            <a:off x="8610600" y="6356350"/>
            <a:ext cx="2743200" cy="365125"/>
          </a:xfrm>
          <a:prstGeom prst="rect">
            <a:avLst/>
          </a:prstGeom>
        </p:spPr>
        <p:txBody>
          <a:bodyPr/>
          <a:lstStyle/>
          <a:p>
            <a:fld id="{21EDE7A0-2A40-4843-A4BA-64BCA4242F6B}" type="slidenum">
              <a:rPr lang="en-US" smtClean="0"/>
              <a:t>‹#›</a:t>
            </a:fld>
            <a:endParaRPr lang="en-US"/>
          </a:p>
        </p:txBody>
      </p:sp>
      <p:sp>
        <p:nvSpPr>
          <p:cNvPr id="5" name="Title 4">
            <a:extLst>
              <a:ext uri="{FF2B5EF4-FFF2-40B4-BE49-F238E27FC236}">
                <a16:creationId xmlns:a16="http://schemas.microsoft.com/office/drawing/2014/main" id="{5BB432F0-4273-4145-92A4-EE447DB13456}"/>
              </a:ext>
            </a:extLst>
          </p:cNvPr>
          <p:cNvSpPr>
            <a:spLocks noGrp="1"/>
          </p:cNvSpPr>
          <p:nvPr>
            <p:ph type="title"/>
          </p:nvPr>
        </p:nvSpPr>
        <p:spPr>
          <a:xfrm>
            <a:off x="2286000" y="365125"/>
            <a:ext cx="4357397" cy="1325563"/>
          </a:xfrm>
        </p:spPr>
        <p:txBody>
          <a:bodyPr/>
          <a:lstStyle>
            <a:lvl1pPr>
              <a:defRPr b="1"/>
            </a:lvl1pPr>
          </a:lstStyle>
          <a:p>
            <a:r>
              <a:rPr lang="en-US"/>
              <a:t>Click to edit Master title style</a:t>
            </a:r>
          </a:p>
        </p:txBody>
      </p:sp>
    </p:spTree>
    <p:extLst>
      <p:ext uri="{BB962C8B-B14F-4D97-AF65-F5344CB8AC3E}">
        <p14:creationId xmlns:p14="http://schemas.microsoft.com/office/powerpoint/2010/main" val="366411292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a:extLst>
              <a:ext uri="{FF2B5EF4-FFF2-40B4-BE49-F238E27FC236}">
                <a16:creationId xmlns:a16="http://schemas.microsoft.com/office/drawing/2014/main" id="{79D3D943-9064-4951-B936-9F56B4BCBC30}"/>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21C0C536-92FC-4E64-9194-22969EFD7D8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C9CB27D1-BF3D-4ED3-8A08-CC7E8DE907F5}"/>
              </a:ext>
            </a:extLst>
          </p:cNvPr>
          <p:cNvSpPr>
            <a:spLocks noGrp="1"/>
          </p:cNvSpPr>
          <p:nvPr>
            <p:ph type="sldNum" sz="quarter" idx="12"/>
          </p:nvPr>
        </p:nvSpPr>
        <p:spPr>
          <a:xfrm>
            <a:off x="8610600" y="6356350"/>
            <a:ext cx="2743200" cy="365125"/>
          </a:xfrm>
          <a:prstGeom prst="rect">
            <a:avLst/>
          </a:prstGeom>
        </p:spPr>
        <p:txBody>
          <a:bodyPr/>
          <a:lstStyle/>
          <a:p>
            <a:fld id="{21EDE7A0-2A40-4843-A4BA-64BCA4242F6B}" type="slidenum">
              <a:rPr lang="en-US" smtClean="0"/>
              <a:t>‹#›</a:t>
            </a:fld>
            <a:endParaRPr lang="en-US"/>
          </a:p>
        </p:txBody>
      </p:sp>
      <p:sp>
        <p:nvSpPr>
          <p:cNvPr id="8" name="Title 7">
            <a:extLst>
              <a:ext uri="{FF2B5EF4-FFF2-40B4-BE49-F238E27FC236}">
                <a16:creationId xmlns:a16="http://schemas.microsoft.com/office/drawing/2014/main" id="{D19A5C61-4DCC-422D-B66E-7FA5A8D32E80}"/>
              </a:ext>
            </a:extLst>
          </p:cNvPr>
          <p:cNvSpPr>
            <a:spLocks noGrp="1"/>
          </p:cNvSpPr>
          <p:nvPr>
            <p:ph type="title"/>
          </p:nvPr>
        </p:nvSpPr>
        <p:spPr/>
        <p:txBody>
          <a:bodyPr/>
          <a:lstStyle>
            <a:lvl1pPr>
              <a:defRPr b="1"/>
            </a:lvl1pPr>
          </a:lstStyle>
          <a:p>
            <a:r>
              <a:rPr lang="en-US"/>
              <a:t>Click to edit Master title style</a:t>
            </a:r>
          </a:p>
        </p:txBody>
      </p:sp>
    </p:spTree>
    <p:extLst>
      <p:ext uri="{BB962C8B-B14F-4D97-AF65-F5344CB8AC3E}">
        <p14:creationId xmlns:p14="http://schemas.microsoft.com/office/powerpoint/2010/main" val="161759714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368229" y="2647779"/>
            <a:ext cx="7664860" cy="1944087"/>
          </a:xfrm>
        </p:spPr>
        <p:txBody>
          <a:bodyPr anchor="b">
            <a:noAutofit/>
          </a:bodyPr>
          <a:lstStyle>
            <a:lvl1pPr algn="l">
              <a:defRPr sz="7000" b="1">
                <a:solidFill>
                  <a:schemeClr val="bg1"/>
                </a:solidFill>
              </a:defRPr>
            </a:lvl1pPr>
          </a:lstStyle>
          <a:p>
            <a:r>
              <a:rPr lang="en-US"/>
              <a:t>Click to edit Master title style</a:t>
            </a:r>
          </a:p>
        </p:txBody>
      </p:sp>
      <p:sp>
        <p:nvSpPr>
          <p:cNvPr id="3" name="Subtitle 2"/>
          <p:cNvSpPr>
            <a:spLocks noGrp="1"/>
          </p:cNvSpPr>
          <p:nvPr>
            <p:ph type="subTitle" idx="1"/>
          </p:nvPr>
        </p:nvSpPr>
        <p:spPr>
          <a:xfrm>
            <a:off x="3368229" y="4906339"/>
            <a:ext cx="7664860" cy="654691"/>
          </a:xfrm>
        </p:spPr>
        <p:txBody>
          <a:bodyPr anchor="t"/>
          <a:lstStyle>
            <a:lvl1pPr marL="0" indent="0" algn="l">
              <a:buNone/>
              <a:defRPr sz="3600" b="1">
                <a:solidFill>
                  <a:schemeClr val="accent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23972C8-722D-45F6-B4D9-99B5D0CE429E}" type="datetimeFigureOut">
              <a:rPr lang="en-US" smtClean="0"/>
              <a:t>12/10/2025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64D530-B60B-4A5A-91C0-C766C58A4783}" type="slidenum">
              <a:rPr lang="en-US" smtClean="0"/>
              <a:t>‹#›</a:t>
            </a:fld>
            <a:endParaRPr lang="en-US"/>
          </a:p>
        </p:txBody>
      </p:sp>
      <p:cxnSp>
        <p:nvCxnSpPr>
          <p:cNvPr id="15" name="Line 6"/>
          <p:cNvCxnSpPr/>
          <p:nvPr userDrawn="1"/>
        </p:nvCxnSpPr>
        <p:spPr>
          <a:xfrm>
            <a:off x="3368229" y="4711002"/>
            <a:ext cx="7664860"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6207571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Introduc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1" y="147484"/>
            <a:ext cx="7096431" cy="1268361"/>
          </a:xfrm>
          <a:ln>
            <a:noFill/>
          </a:ln>
        </p:spPr>
        <p:txBody>
          <a:bodyPr anchor="ctr">
            <a:noAutofit/>
          </a:bodyPr>
          <a:lstStyle>
            <a:lvl1pPr>
              <a:defRPr sz="5000" b="1">
                <a:solidFill>
                  <a:schemeClr val="accent1"/>
                </a:solidFill>
              </a:defRPr>
            </a:lvl1pPr>
          </a:lstStyle>
          <a:p>
            <a:r>
              <a:rPr lang="en-US"/>
              <a:t>Click to edit Master title style</a:t>
            </a:r>
          </a:p>
        </p:txBody>
      </p:sp>
      <p:sp>
        <p:nvSpPr>
          <p:cNvPr id="27" name="Text Placeholder 26"/>
          <p:cNvSpPr>
            <a:spLocks noGrp="1"/>
          </p:cNvSpPr>
          <p:nvPr>
            <p:ph type="body" sz="quarter" idx="14"/>
          </p:nvPr>
        </p:nvSpPr>
        <p:spPr>
          <a:xfrm>
            <a:off x="836908" y="2150347"/>
            <a:ext cx="7821480" cy="3839748"/>
          </a:xfrm>
        </p:spPr>
        <p:txBody>
          <a:bodyPr>
            <a:normAutofit/>
          </a:bodyPr>
          <a:lstStyle>
            <a:lvl1pPr>
              <a:defRPr sz="2800">
                <a:solidFill>
                  <a:schemeClr val="bg1"/>
                </a:solidFill>
              </a:defRPr>
            </a:lvl1pPr>
            <a:lvl2pPr marL="457189" indent="0">
              <a:buNone/>
              <a:defRPr sz="2400">
                <a:solidFill>
                  <a:schemeClr val="tx1"/>
                </a:solidFill>
              </a:defRPr>
            </a:lvl2pPr>
            <a:lvl3pPr>
              <a:defRPr sz="2400">
                <a:solidFill>
                  <a:schemeClr val="tx2"/>
                </a:solidFill>
              </a:defRPr>
            </a:lvl3pPr>
            <a:lvl4pPr>
              <a:defRPr sz="2400">
                <a:solidFill>
                  <a:schemeClr val="tx2"/>
                </a:solidFill>
              </a:defRPr>
            </a:lvl4pPr>
            <a:lvl5pPr>
              <a:defRPr sz="2400">
                <a:solidFill>
                  <a:schemeClr val="tx2"/>
                </a:solidFill>
              </a:defRPr>
            </a:lvl5pPr>
          </a:lstStyle>
          <a:p>
            <a:pPr lvl="0"/>
            <a:r>
              <a:rPr lang="en-US"/>
              <a:t>Click to edit Master text styles</a:t>
            </a:r>
          </a:p>
        </p:txBody>
      </p:sp>
      <p:sp>
        <p:nvSpPr>
          <p:cNvPr id="15" name="Picture Placeholder 14"/>
          <p:cNvSpPr>
            <a:spLocks noGrp="1"/>
          </p:cNvSpPr>
          <p:nvPr>
            <p:ph type="pic" sz="quarter" idx="13"/>
          </p:nvPr>
        </p:nvSpPr>
        <p:spPr>
          <a:xfrm>
            <a:off x="9474397" y="2544510"/>
            <a:ext cx="2071159" cy="2560053"/>
          </a:xfrm>
          <a:solidFill>
            <a:schemeClr val="accent4">
              <a:lumMod val="60000"/>
              <a:lumOff val="40000"/>
            </a:schemeClr>
          </a:solidFill>
          <a:ln>
            <a:solidFill>
              <a:schemeClr val="accent4">
                <a:lumMod val="60000"/>
                <a:lumOff val="40000"/>
              </a:schemeClr>
            </a:solidFill>
          </a:ln>
          <a:effectLst>
            <a:outerShdw blurRad="50800" dist="63500" dir="2700000" algn="tl" rotWithShape="0">
              <a:prstClr val="black">
                <a:alpha val="17000"/>
              </a:prstClr>
            </a:outerShdw>
          </a:effectLst>
        </p:spPr>
        <p:txBody>
          <a:bodyPr anchor="ctr"/>
          <a:lstStyle>
            <a:lvl1pPr algn="ctr">
              <a:defRPr>
                <a:solidFill>
                  <a:schemeClr val="tx1"/>
                </a:solidFill>
              </a:defRPr>
            </a:lvl1pPr>
          </a:lstStyle>
          <a:p>
            <a:r>
              <a:rPr lang="en-US"/>
              <a:t>Click icon to add picture</a:t>
            </a:r>
          </a:p>
        </p:txBody>
      </p:sp>
      <p:sp>
        <p:nvSpPr>
          <p:cNvPr id="4" name="Date Placeholder 3"/>
          <p:cNvSpPr>
            <a:spLocks noGrp="1"/>
          </p:cNvSpPr>
          <p:nvPr>
            <p:ph type="dt" sz="half" idx="10"/>
          </p:nvPr>
        </p:nvSpPr>
        <p:spPr/>
        <p:txBody>
          <a:bodyPr/>
          <a:lstStyle/>
          <a:p>
            <a:fld id="{523972C8-722D-45F6-B4D9-99B5D0CE429E}" type="datetimeFigureOut">
              <a:rPr lang="en-US" smtClean="0"/>
              <a:t>12/10/2025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64D530-B60B-4A5A-91C0-C766C58A4783}" type="slidenum">
              <a:rPr lang="en-US" smtClean="0"/>
              <a:t>‹#›</a:t>
            </a:fld>
            <a:endParaRPr lang="en-US"/>
          </a:p>
        </p:txBody>
      </p:sp>
    </p:spTree>
    <p:extLst>
      <p:ext uri="{BB962C8B-B14F-4D97-AF65-F5344CB8AC3E}">
        <p14:creationId xmlns:p14="http://schemas.microsoft.com/office/powerpoint/2010/main" val="118079936"/>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437590" y="461268"/>
            <a:ext cx="8841193" cy="798296"/>
          </a:xfrm>
        </p:spPr>
        <p:txBody>
          <a:bodyPr anchor="b">
            <a:noAutofit/>
          </a:bodyPr>
          <a:lstStyle>
            <a:lvl1pPr>
              <a:defRPr sz="5000" b="1"/>
            </a:lvl1pPr>
          </a:lstStyle>
          <a:p>
            <a:r>
              <a:rPr lang="en-US"/>
              <a:t>Click to edit Master title style</a:t>
            </a:r>
          </a:p>
        </p:txBody>
      </p:sp>
      <p:sp>
        <p:nvSpPr>
          <p:cNvPr id="3" name="Text Placeholder 2"/>
          <p:cNvSpPr>
            <a:spLocks noGrp="1"/>
          </p:cNvSpPr>
          <p:nvPr>
            <p:ph type="body" idx="1"/>
          </p:nvPr>
        </p:nvSpPr>
        <p:spPr>
          <a:xfrm>
            <a:off x="2449428" y="1856467"/>
            <a:ext cx="8841193" cy="549117"/>
          </a:xfrm>
        </p:spPr>
        <p:txBody>
          <a:bodyPr>
            <a:normAutofit/>
          </a:bodyPr>
          <a:lstStyle>
            <a:lvl1pPr marL="0" indent="0">
              <a:buNone/>
              <a:defRPr sz="3200" b="1">
                <a:solidFill>
                  <a:schemeClr val="accent1"/>
                </a:solidFill>
                <a:latin typeface="+mj-lt"/>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text styles</a:t>
            </a:r>
          </a:p>
        </p:txBody>
      </p:sp>
      <p:sp>
        <p:nvSpPr>
          <p:cNvPr id="14" name="Text Placeholder 2"/>
          <p:cNvSpPr>
            <a:spLocks noGrp="1"/>
          </p:cNvSpPr>
          <p:nvPr>
            <p:ph type="body" idx="13" hasCustomPrompt="1"/>
          </p:nvPr>
        </p:nvSpPr>
        <p:spPr>
          <a:xfrm>
            <a:off x="2449428" y="2654083"/>
            <a:ext cx="8841193" cy="3418886"/>
          </a:xfrm>
        </p:spPr>
        <p:txBody>
          <a:bodyPr>
            <a:normAutofit/>
          </a:bodyPr>
          <a:lstStyle>
            <a:lvl1pPr marL="342900" indent="-342900">
              <a:buFont typeface="Arial" panose="020B0604020202020204" pitchFamily="34" charset="0"/>
              <a:buChar char="•"/>
              <a:defRPr sz="2400">
                <a:solidFill>
                  <a:schemeClr val="bg1"/>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text styles </a:t>
            </a:r>
          </a:p>
          <a:p>
            <a:pPr lvl="0"/>
            <a:r>
              <a:rPr lang="en-US"/>
              <a:t>Click to edit Master text styles </a:t>
            </a:r>
          </a:p>
          <a:p>
            <a:pPr lvl="0"/>
            <a:r>
              <a:rPr lang="en-US"/>
              <a:t>Click to edit Master text styles</a:t>
            </a:r>
          </a:p>
          <a:p>
            <a:pPr lvl="0"/>
            <a:r>
              <a:rPr lang="en-US"/>
              <a:t>Click to edit Master text styles</a:t>
            </a:r>
          </a:p>
        </p:txBody>
      </p:sp>
      <p:sp>
        <p:nvSpPr>
          <p:cNvPr id="4" name="Date Placeholder 3"/>
          <p:cNvSpPr>
            <a:spLocks noGrp="1"/>
          </p:cNvSpPr>
          <p:nvPr>
            <p:ph type="dt" sz="half" idx="10"/>
          </p:nvPr>
        </p:nvSpPr>
        <p:spPr/>
        <p:txBody>
          <a:bodyPr/>
          <a:lstStyle>
            <a:lvl1pPr algn="ctr">
              <a:defRPr/>
            </a:lvl1pPr>
          </a:lstStyle>
          <a:p>
            <a:fld id="{523972C8-722D-45F6-B4D9-99B5D0CE429E}" type="datetimeFigureOut">
              <a:rPr lang="en-US" smtClean="0"/>
              <a:pPr/>
              <a:t>12/10/2025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64D530-B60B-4A5A-91C0-C766C58A4783}" type="slidenum">
              <a:rPr lang="en-US" smtClean="0"/>
              <a:t>‹#›</a:t>
            </a:fld>
            <a:endParaRPr lang="en-US"/>
          </a:p>
        </p:txBody>
      </p:sp>
      <p:cxnSp>
        <p:nvCxnSpPr>
          <p:cNvPr id="16" name="Line 15"/>
          <p:cNvCxnSpPr/>
          <p:nvPr userDrawn="1"/>
        </p:nvCxnSpPr>
        <p:spPr>
          <a:xfrm flipV="1">
            <a:off x="2437590" y="1404425"/>
            <a:ext cx="8853031" cy="1788"/>
          </a:xfrm>
          <a:prstGeom prst="line">
            <a:avLst/>
          </a:prstGeom>
          <a:ln w="38100">
            <a:solidFill>
              <a:schemeClr val="accent1"/>
            </a:solidFill>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93821456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462925" y="664912"/>
            <a:ext cx="8388457" cy="743000"/>
          </a:xfrm>
          <a:effectLst/>
        </p:spPr>
        <p:txBody>
          <a:bodyPr anchor="b">
            <a:noAutofit/>
          </a:bodyPr>
          <a:lstStyle>
            <a:lvl1pPr>
              <a:defRPr sz="5000" b="1"/>
            </a:lvl1pPr>
          </a:lstStyle>
          <a:p>
            <a:r>
              <a:rPr lang="en-US"/>
              <a:t>Click to edit Master title style</a:t>
            </a:r>
          </a:p>
        </p:txBody>
      </p:sp>
      <p:sp>
        <p:nvSpPr>
          <p:cNvPr id="3" name="Content Placeholder 2"/>
          <p:cNvSpPr>
            <a:spLocks noGrp="1"/>
          </p:cNvSpPr>
          <p:nvPr>
            <p:ph sz="half" idx="1"/>
          </p:nvPr>
        </p:nvSpPr>
        <p:spPr>
          <a:xfrm>
            <a:off x="2461631" y="1681843"/>
            <a:ext cx="8389751" cy="4497795"/>
          </a:xfrm>
        </p:spPr>
        <p:txBody>
          <a:bodyPr>
            <a:normAutofit/>
          </a:bodyPr>
          <a:lstStyle>
            <a:lvl1pPr marL="341313" indent="-341313">
              <a:buFont typeface="+mj-lt"/>
              <a:buAutoNum type="arabicPeriod"/>
              <a:defRPr sz="2400"/>
            </a:lvl1pPr>
            <a:lvl2pPr marL="682625" indent="-341313" defTabSz="914400">
              <a:buFont typeface="+mj-lt"/>
              <a:buAutoNum type="alphaLcPeriod"/>
              <a:defRPr sz="2400"/>
            </a:lvl2pPr>
            <a:lvl3pPr marL="1085850" indent="-403225">
              <a:buFont typeface="+mj-lt"/>
              <a:buAutoNum type="romanLcPeriod"/>
              <a:defRPr sz="2400"/>
            </a:lvl3pPr>
            <a:lvl4pPr marL="1085850" indent="0">
              <a:buFont typeface="+mj-lt"/>
              <a:buNone/>
              <a:defRPr sz="2400"/>
            </a:lvl4pPr>
            <a:lvl5pPr marL="1547812" indent="0">
              <a:buFont typeface="+mj-lt"/>
              <a:buNone/>
              <a:defRPr sz="2400"/>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Date Placeholder 4"/>
          <p:cNvSpPr>
            <a:spLocks noGrp="1"/>
          </p:cNvSpPr>
          <p:nvPr>
            <p:ph type="dt" sz="half" idx="10"/>
          </p:nvPr>
        </p:nvSpPr>
        <p:spPr/>
        <p:txBody>
          <a:bodyPr/>
          <a:lstStyle>
            <a:lvl1pPr algn="ctr">
              <a:defRPr/>
            </a:lvl1pPr>
          </a:lstStyle>
          <a:p>
            <a:fld id="{523972C8-722D-45F6-B4D9-99B5D0CE429E}" type="datetimeFigureOut">
              <a:rPr lang="en-US" smtClean="0"/>
              <a:pPr/>
              <a:t>12/10/2025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264D530-B60B-4A5A-91C0-C766C58A4783}" type="slidenum">
              <a:rPr lang="en-US" smtClean="0"/>
              <a:t>‹#›</a:t>
            </a:fld>
            <a:endParaRPr lang="en-US"/>
          </a:p>
        </p:txBody>
      </p:sp>
      <p:cxnSp>
        <p:nvCxnSpPr>
          <p:cNvPr id="10" name="Line 9"/>
          <p:cNvCxnSpPr/>
          <p:nvPr userDrawn="1"/>
        </p:nvCxnSpPr>
        <p:spPr>
          <a:xfrm flipV="1">
            <a:off x="2462925" y="1473490"/>
            <a:ext cx="8412480" cy="1788"/>
          </a:xfrm>
          <a:prstGeom prst="line">
            <a:avLst/>
          </a:prstGeom>
          <a:ln w="38100">
            <a:solidFill>
              <a:schemeClr val="accent1"/>
            </a:solidFill>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604858047"/>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Two Content">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462925" y="664912"/>
            <a:ext cx="8890875" cy="743000"/>
          </a:xfrm>
          <a:effectLst/>
        </p:spPr>
        <p:txBody>
          <a:bodyPr anchor="b">
            <a:noAutofit/>
          </a:bodyPr>
          <a:lstStyle>
            <a:lvl1pPr>
              <a:defRPr sz="5000" b="1"/>
            </a:lvl1pPr>
          </a:lstStyle>
          <a:p>
            <a:r>
              <a:rPr lang="en-US"/>
              <a:t>Click to edit Master title style</a:t>
            </a:r>
          </a:p>
        </p:txBody>
      </p:sp>
      <p:sp>
        <p:nvSpPr>
          <p:cNvPr id="3" name="Content Placeholder 2"/>
          <p:cNvSpPr>
            <a:spLocks noGrp="1"/>
          </p:cNvSpPr>
          <p:nvPr>
            <p:ph sz="half" idx="1"/>
          </p:nvPr>
        </p:nvSpPr>
        <p:spPr>
          <a:xfrm>
            <a:off x="2461632" y="1828300"/>
            <a:ext cx="4282068" cy="4351338"/>
          </a:xfrm>
        </p:spPr>
        <p:txBody>
          <a:bodyPr>
            <a:normAutofit/>
          </a:bodyPr>
          <a:lstStyle>
            <a:lvl1pPr marL="341313" indent="-341313">
              <a:buFont typeface="+mj-lt"/>
              <a:buAutoNum type="arabicPeriod"/>
              <a:defRPr sz="2400"/>
            </a:lvl1pPr>
            <a:lvl2pPr marL="682625" indent="-341313" defTabSz="914400">
              <a:buFont typeface="+mj-lt"/>
              <a:buAutoNum type="alphaLcPeriod"/>
              <a:defRPr sz="2400"/>
            </a:lvl2pPr>
            <a:lvl3pPr marL="1085850" indent="-403225">
              <a:buFont typeface="+mj-lt"/>
              <a:buAutoNum type="romanLcPeriod"/>
              <a:defRPr sz="2400"/>
            </a:lvl3pPr>
            <a:lvl4pPr marL="1085850" indent="0">
              <a:buFont typeface="+mj-lt"/>
              <a:buNone/>
              <a:defRPr sz="2400"/>
            </a:lvl4pPr>
            <a:lvl5pPr marL="1547812" indent="0">
              <a:buFont typeface="+mj-lt"/>
              <a:buNone/>
              <a:defRPr sz="2400"/>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2" name="Content Placeholder 2"/>
          <p:cNvSpPr>
            <a:spLocks noGrp="1"/>
          </p:cNvSpPr>
          <p:nvPr>
            <p:ph sz="half" idx="13"/>
          </p:nvPr>
        </p:nvSpPr>
        <p:spPr>
          <a:xfrm>
            <a:off x="7071732" y="1828300"/>
            <a:ext cx="4282068" cy="4351338"/>
          </a:xfrm>
        </p:spPr>
        <p:txBody>
          <a:bodyPr>
            <a:normAutofit/>
          </a:bodyPr>
          <a:lstStyle>
            <a:lvl1pPr marL="341313" indent="-341313">
              <a:buFont typeface="+mj-lt"/>
              <a:buAutoNum type="arabicPeriod"/>
              <a:defRPr lang="en-US" dirty="0" smtClean="0"/>
            </a:lvl1pPr>
            <a:lvl2pPr marL="682625" indent="-341313" defTabSz="914400">
              <a:buFont typeface="+mj-lt"/>
              <a:buAutoNum type="alphaLcPeriod"/>
              <a:defRPr lang="en-US" dirty="0" smtClean="0"/>
            </a:lvl2pPr>
            <a:lvl3pPr marL="1085850" indent="-403225">
              <a:buFont typeface="+mj-lt"/>
              <a:buAutoNum type="romanLcPeriod"/>
              <a:defRPr lang="en-US" dirty="0" smtClean="0"/>
            </a:lvl3pPr>
            <a:lvl4pPr marL="1085850" indent="0">
              <a:buFont typeface="+mj-lt"/>
              <a:buNone/>
              <a:defRPr sz="2400"/>
            </a:lvl4pPr>
            <a:lvl5pPr marL="1547812" indent="0">
              <a:buFont typeface="+mj-lt"/>
              <a:buNone/>
              <a:defRPr lang="en-US" dirty="0" smtClean="0"/>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Date Placeholder 4"/>
          <p:cNvSpPr>
            <a:spLocks noGrp="1"/>
          </p:cNvSpPr>
          <p:nvPr>
            <p:ph type="dt" sz="half" idx="10"/>
          </p:nvPr>
        </p:nvSpPr>
        <p:spPr/>
        <p:txBody>
          <a:bodyPr/>
          <a:lstStyle>
            <a:lvl1pPr algn="ctr">
              <a:defRPr/>
            </a:lvl1pPr>
          </a:lstStyle>
          <a:p>
            <a:fld id="{523972C8-722D-45F6-B4D9-99B5D0CE429E}" type="datetimeFigureOut">
              <a:rPr lang="en-US" smtClean="0"/>
              <a:pPr/>
              <a:t>12/10/2025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264D530-B60B-4A5A-91C0-C766C58A4783}" type="slidenum">
              <a:rPr lang="en-US" smtClean="0"/>
              <a:t>‹#›</a:t>
            </a:fld>
            <a:endParaRPr lang="en-US"/>
          </a:p>
        </p:txBody>
      </p:sp>
      <p:cxnSp>
        <p:nvCxnSpPr>
          <p:cNvPr id="10" name="Line 9"/>
          <p:cNvCxnSpPr/>
          <p:nvPr userDrawn="1"/>
        </p:nvCxnSpPr>
        <p:spPr>
          <a:xfrm>
            <a:off x="2462925" y="1475278"/>
            <a:ext cx="8890875" cy="20096"/>
          </a:xfrm>
          <a:prstGeom prst="line">
            <a:avLst/>
          </a:prstGeom>
          <a:ln w="57150">
            <a:solidFill>
              <a:schemeClr val="accent1"/>
            </a:solidFill>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8356453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CE5682-FAE2-42A3-AF81-49944D0B838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F547DC5-63BB-42E8-BDA7-AA9FEFE752EA}"/>
              </a:ext>
            </a:extLst>
          </p:cNvPr>
          <p:cNvSpPr>
            <a:spLocks noGrp="1"/>
          </p:cNvSpPr>
          <p:nvPr>
            <p:ph type="dt" sz="half" idx="10"/>
          </p:nvPr>
        </p:nvSpPr>
        <p:spPr/>
        <p:txBody>
          <a:bodyPr/>
          <a:lstStyle/>
          <a:p>
            <a:endParaRPr lang="en-US"/>
          </a:p>
        </p:txBody>
      </p:sp>
      <p:sp>
        <p:nvSpPr>
          <p:cNvPr id="4" name="Footer Placeholder 3">
            <a:extLst>
              <a:ext uri="{FF2B5EF4-FFF2-40B4-BE49-F238E27FC236}">
                <a16:creationId xmlns:a16="http://schemas.microsoft.com/office/drawing/2014/main" id="{B07C0EFE-8E38-48E6-9C30-91250D0891E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B0EF709-0170-4F0E-8BA7-0BCC93770675}"/>
              </a:ext>
            </a:extLst>
          </p:cNvPr>
          <p:cNvSpPr>
            <a:spLocks noGrp="1"/>
          </p:cNvSpPr>
          <p:nvPr>
            <p:ph type="sldNum" sz="quarter" idx="12"/>
          </p:nvPr>
        </p:nvSpPr>
        <p:spPr/>
        <p:txBody>
          <a:bodyPr/>
          <a:lstStyle/>
          <a:p>
            <a:fld id="{2AF131E7-C65A-4205-BD59-AD27FEB0E13B}" type="slidenum">
              <a:rPr lang="en-US" smtClean="0"/>
              <a:t>‹#›</a:t>
            </a:fld>
            <a:endParaRPr lang="en-US"/>
          </a:p>
        </p:txBody>
      </p:sp>
    </p:spTree>
    <p:extLst>
      <p:ext uri="{BB962C8B-B14F-4D97-AF65-F5344CB8AC3E}">
        <p14:creationId xmlns:p14="http://schemas.microsoft.com/office/powerpoint/2010/main" val="2346260074"/>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Title and Bullet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2" y="250723"/>
            <a:ext cx="7199670" cy="1194619"/>
          </a:xfrm>
        </p:spPr>
        <p:txBody>
          <a:bodyPr anchor="ctr">
            <a:noAutofit/>
          </a:bodyPr>
          <a:lstStyle>
            <a:lvl1pPr>
              <a:defRPr sz="5000" b="1">
                <a:solidFill>
                  <a:schemeClr val="accent1"/>
                </a:solidFill>
              </a:defRPr>
            </a:lvl1pPr>
          </a:lstStyle>
          <a:p>
            <a:r>
              <a:rPr lang="en-US"/>
              <a:t>Click to edit Master title style</a:t>
            </a:r>
          </a:p>
        </p:txBody>
      </p:sp>
      <p:sp>
        <p:nvSpPr>
          <p:cNvPr id="27" name="Text Placeholder 26"/>
          <p:cNvSpPr>
            <a:spLocks noGrp="1"/>
          </p:cNvSpPr>
          <p:nvPr>
            <p:ph type="body" sz="quarter" idx="14"/>
          </p:nvPr>
        </p:nvSpPr>
        <p:spPr>
          <a:xfrm>
            <a:off x="836908" y="2200589"/>
            <a:ext cx="7821480" cy="3902411"/>
          </a:xfrm>
        </p:spPr>
        <p:txBody>
          <a:bodyPr>
            <a:normAutofit/>
          </a:bodyPr>
          <a:lstStyle>
            <a:lvl1pPr>
              <a:defRPr sz="2400">
                <a:solidFill>
                  <a:schemeClr val="bg1"/>
                </a:solidFill>
              </a:defRPr>
            </a:lvl1pPr>
            <a:lvl2pPr>
              <a:defRPr sz="2400">
                <a:solidFill>
                  <a:schemeClr val="bg1"/>
                </a:solidFill>
              </a:defRPr>
            </a:lvl2pPr>
            <a:lvl3pPr>
              <a:defRPr sz="2400">
                <a:solidFill>
                  <a:schemeClr val="tx2"/>
                </a:solidFill>
              </a:defRPr>
            </a:lvl3pPr>
            <a:lvl4pPr>
              <a:defRPr sz="2400">
                <a:solidFill>
                  <a:schemeClr val="tx2"/>
                </a:solidFill>
              </a:defRPr>
            </a:lvl4pPr>
            <a:lvl5pPr>
              <a:defRPr sz="2400">
                <a:solidFill>
                  <a:schemeClr val="tx2"/>
                </a:solidFill>
              </a:defRPr>
            </a:lvl5pPr>
          </a:lstStyle>
          <a:p>
            <a:pPr lvl="0"/>
            <a:r>
              <a:rPr lang="en-US"/>
              <a:t>Click to edit Master text styles</a:t>
            </a:r>
          </a:p>
          <a:p>
            <a:pPr lvl="1"/>
            <a:r>
              <a:rPr lang="en-US"/>
              <a:t>Second level</a:t>
            </a:r>
          </a:p>
        </p:txBody>
      </p:sp>
      <p:sp>
        <p:nvSpPr>
          <p:cNvPr id="14" name="Picture Placeholder 14"/>
          <p:cNvSpPr>
            <a:spLocks noGrp="1"/>
          </p:cNvSpPr>
          <p:nvPr>
            <p:ph type="pic" sz="quarter" idx="13"/>
          </p:nvPr>
        </p:nvSpPr>
        <p:spPr>
          <a:xfrm>
            <a:off x="9474397" y="2544510"/>
            <a:ext cx="2071159" cy="2560053"/>
          </a:xfrm>
          <a:solidFill>
            <a:schemeClr val="accent4">
              <a:lumMod val="60000"/>
              <a:lumOff val="40000"/>
            </a:schemeClr>
          </a:solidFill>
          <a:ln>
            <a:solidFill>
              <a:schemeClr val="accent4">
                <a:lumMod val="60000"/>
                <a:lumOff val="40000"/>
              </a:schemeClr>
            </a:solidFill>
          </a:ln>
          <a:effectLst>
            <a:outerShdw blurRad="50800" dist="63500" dir="2700000" algn="tl" rotWithShape="0">
              <a:prstClr val="black">
                <a:alpha val="17000"/>
              </a:prstClr>
            </a:outerShdw>
          </a:effectLst>
        </p:spPr>
        <p:txBody>
          <a:bodyPr anchor="ctr"/>
          <a:lstStyle>
            <a:lvl1pPr algn="ctr">
              <a:defRPr>
                <a:solidFill>
                  <a:schemeClr val="tx1"/>
                </a:solidFill>
              </a:defRPr>
            </a:lvl1pPr>
          </a:lstStyle>
          <a:p>
            <a:r>
              <a:rPr lang="en-US"/>
              <a:t>Click icon to add picture</a:t>
            </a:r>
          </a:p>
        </p:txBody>
      </p:sp>
      <p:sp>
        <p:nvSpPr>
          <p:cNvPr id="4" name="Date Placeholder 3"/>
          <p:cNvSpPr>
            <a:spLocks noGrp="1"/>
          </p:cNvSpPr>
          <p:nvPr>
            <p:ph type="dt" sz="half" idx="10"/>
          </p:nvPr>
        </p:nvSpPr>
        <p:spPr/>
        <p:txBody>
          <a:bodyPr/>
          <a:lstStyle/>
          <a:p>
            <a:fld id="{523972C8-722D-45F6-B4D9-99B5D0CE429E}" type="datetimeFigureOut">
              <a:rPr lang="en-US" smtClean="0"/>
              <a:t>12/10/2025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64D530-B60B-4A5A-91C0-C766C58A4783}" type="slidenum">
              <a:rPr lang="en-US" smtClean="0"/>
              <a:t>‹#›</a:t>
            </a:fld>
            <a:endParaRPr lang="en-US"/>
          </a:p>
        </p:txBody>
      </p:sp>
    </p:spTree>
    <p:extLst>
      <p:ext uri="{BB962C8B-B14F-4D97-AF65-F5344CB8AC3E}">
        <p14:creationId xmlns:p14="http://schemas.microsoft.com/office/powerpoint/2010/main" val="3667414909"/>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Wide 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itle 1"/>
          <p:cNvSpPr>
            <a:spLocks noGrp="1"/>
          </p:cNvSpPr>
          <p:nvPr>
            <p:ph type="title"/>
          </p:nvPr>
        </p:nvSpPr>
        <p:spPr>
          <a:xfrm>
            <a:off x="1543050" y="393563"/>
            <a:ext cx="9810749" cy="679904"/>
          </a:xfrm>
        </p:spPr>
        <p:txBody>
          <a:bodyPr/>
          <a:lstStyle>
            <a:lvl1pPr>
              <a:defRPr sz="3200" b="1">
                <a:solidFill>
                  <a:schemeClr val="bg1"/>
                </a:solidFill>
              </a:defRPr>
            </a:lvl1pPr>
          </a:lstStyle>
          <a:p>
            <a:r>
              <a:rPr lang="en-US"/>
              <a:t>Click to edit Master title style</a:t>
            </a:r>
          </a:p>
        </p:txBody>
      </p:sp>
      <p:sp>
        <p:nvSpPr>
          <p:cNvPr id="6" name="Content Placeholder 5"/>
          <p:cNvSpPr>
            <a:spLocks noGrp="1"/>
          </p:cNvSpPr>
          <p:nvPr>
            <p:ph sz="quarter" idx="13"/>
          </p:nvPr>
        </p:nvSpPr>
        <p:spPr>
          <a:xfrm>
            <a:off x="1543050" y="1322388"/>
            <a:ext cx="9810749" cy="4768850"/>
          </a:xfrm>
          <a:noFill/>
        </p:spPr>
        <p:txBody>
          <a:bodyPr/>
          <a:lstStyle>
            <a:lvl1pPr>
              <a:defRPr lang="en-US" smtClean="0"/>
            </a:lvl1pPr>
            <a:lvl2pPr>
              <a:defRPr lang="en-US" smtClean="0"/>
            </a:lvl2pPr>
            <a:lvl3pPr>
              <a:defRPr lang="en-US" smtClean="0"/>
            </a:lvl3pPr>
            <a:lvl4pPr>
              <a:defRPr lang="en-US" smtClean="0"/>
            </a:lvl4pPr>
            <a:lvl5pPr>
              <a:defRPr lang="en-US"/>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p:cNvSpPr>
            <a:spLocks noGrp="1"/>
          </p:cNvSpPr>
          <p:nvPr>
            <p:ph type="dt" sz="half" idx="10"/>
          </p:nvPr>
        </p:nvSpPr>
        <p:spPr>
          <a:xfrm>
            <a:off x="1543051" y="6356351"/>
            <a:ext cx="2038349" cy="365125"/>
          </a:xfrm>
        </p:spPr>
        <p:txBody>
          <a:bodyPr/>
          <a:lstStyle/>
          <a:p>
            <a:fld id="{28421DA6-6369-427E-8D82-C0360F0C47ED}" type="datetimeFigureOut">
              <a:rPr lang="en-US" smtClean="0"/>
              <a:t>12/10/2025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D109FF3-1548-4CDB-B82B-70387ADEE53E}" type="slidenum">
              <a:rPr lang="en-US" smtClean="0"/>
              <a:t>‹#›</a:t>
            </a:fld>
            <a:endParaRPr lang="en-US"/>
          </a:p>
        </p:txBody>
      </p:sp>
    </p:spTree>
    <p:extLst>
      <p:ext uri="{BB962C8B-B14F-4D97-AF65-F5344CB8AC3E}">
        <p14:creationId xmlns:p14="http://schemas.microsoft.com/office/powerpoint/2010/main" val="1233854480"/>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Wide 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itle 1"/>
          <p:cNvSpPr>
            <a:spLocks noGrp="1"/>
          </p:cNvSpPr>
          <p:nvPr>
            <p:ph type="title"/>
          </p:nvPr>
        </p:nvSpPr>
        <p:spPr>
          <a:xfrm>
            <a:off x="1543050" y="393563"/>
            <a:ext cx="9810749" cy="679904"/>
          </a:xfrm>
        </p:spPr>
        <p:txBody>
          <a:bodyPr/>
          <a:lstStyle>
            <a:lvl1pPr>
              <a:defRPr sz="3200" b="1">
                <a:solidFill>
                  <a:schemeClr val="bg1"/>
                </a:solidFill>
              </a:defRPr>
            </a:lvl1pPr>
          </a:lstStyle>
          <a:p>
            <a:r>
              <a:rPr lang="en-US"/>
              <a:t>Click to edit Master title style</a:t>
            </a:r>
          </a:p>
        </p:txBody>
      </p:sp>
      <p:sp>
        <p:nvSpPr>
          <p:cNvPr id="6" name="Content Placeholder 5"/>
          <p:cNvSpPr>
            <a:spLocks noGrp="1"/>
          </p:cNvSpPr>
          <p:nvPr>
            <p:ph sz="quarter" idx="13"/>
          </p:nvPr>
        </p:nvSpPr>
        <p:spPr>
          <a:xfrm>
            <a:off x="1543051" y="1322388"/>
            <a:ext cx="4792435" cy="47688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5"/>
          <p:cNvSpPr>
            <a:spLocks noGrp="1"/>
          </p:cNvSpPr>
          <p:nvPr>
            <p:ph sz="quarter" idx="15"/>
          </p:nvPr>
        </p:nvSpPr>
        <p:spPr>
          <a:xfrm>
            <a:off x="6561364" y="1322388"/>
            <a:ext cx="4792435" cy="47688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p:cNvSpPr>
            <a:spLocks noGrp="1"/>
          </p:cNvSpPr>
          <p:nvPr>
            <p:ph type="dt" sz="half" idx="10"/>
          </p:nvPr>
        </p:nvSpPr>
        <p:spPr>
          <a:xfrm>
            <a:off x="1543051" y="6356351"/>
            <a:ext cx="2038349" cy="365125"/>
          </a:xfrm>
        </p:spPr>
        <p:txBody>
          <a:bodyPr/>
          <a:lstStyle/>
          <a:p>
            <a:fld id="{28421DA6-6369-427E-8D82-C0360F0C47ED}" type="datetimeFigureOut">
              <a:rPr lang="en-US" smtClean="0"/>
              <a:t>12/10/2025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D109FF3-1548-4CDB-B82B-70387ADEE53E}" type="slidenum">
              <a:rPr lang="en-US" smtClean="0"/>
              <a:t>‹#›</a:t>
            </a:fld>
            <a:endParaRPr lang="en-US"/>
          </a:p>
        </p:txBody>
      </p:sp>
    </p:spTree>
    <p:extLst>
      <p:ext uri="{BB962C8B-B14F-4D97-AF65-F5344CB8AC3E}">
        <p14:creationId xmlns:p14="http://schemas.microsoft.com/office/powerpoint/2010/main" val="603549909"/>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Summary for Q&amp;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6908" y="250723"/>
            <a:ext cx="7186215" cy="1268361"/>
          </a:xfrm>
          <a:ln>
            <a:noFill/>
          </a:ln>
        </p:spPr>
        <p:txBody>
          <a:bodyPr anchor="ctr">
            <a:noAutofit/>
          </a:bodyPr>
          <a:lstStyle>
            <a:lvl1pPr>
              <a:defRPr sz="5000" b="1">
                <a:solidFill>
                  <a:schemeClr val="accent1"/>
                </a:solidFill>
              </a:defRPr>
            </a:lvl1pPr>
          </a:lstStyle>
          <a:p>
            <a:r>
              <a:rPr lang="en-US"/>
              <a:t>Click to edit Master title style</a:t>
            </a:r>
          </a:p>
        </p:txBody>
      </p:sp>
      <p:sp>
        <p:nvSpPr>
          <p:cNvPr id="27" name="Text Placeholder 26"/>
          <p:cNvSpPr>
            <a:spLocks noGrp="1"/>
          </p:cNvSpPr>
          <p:nvPr>
            <p:ph type="body" sz="quarter" idx="14"/>
          </p:nvPr>
        </p:nvSpPr>
        <p:spPr>
          <a:xfrm>
            <a:off x="836908" y="2150347"/>
            <a:ext cx="7821480" cy="3839748"/>
          </a:xfrm>
        </p:spPr>
        <p:txBody>
          <a:bodyPr>
            <a:normAutofit/>
          </a:bodyPr>
          <a:lstStyle>
            <a:lvl1pPr>
              <a:defRPr sz="2800">
                <a:solidFill>
                  <a:schemeClr val="bg1"/>
                </a:solidFill>
              </a:defRPr>
            </a:lvl1pPr>
            <a:lvl2pPr marL="457189" indent="0">
              <a:buNone/>
              <a:defRPr sz="2400">
                <a:solidFill>
                  <a:schemeClr val="tx1"/>
                </a:solidFill>
              </a:defRPr>
            </a:lvl2pPr>
            <a:lvl3pPr>
              <a:defRPr sz="2400">
                <a:solidFill>
                  <a:schemeClr val="tx2"/>
                </a:solidFill>
              </a:defRPr>
            </a:lvl3pPr>
            <a:lvl4pPr>
              <a:defRPr sz="2400">
                <a:solidFill>
                  <a:schemeClr val="tx2"/>
                </a:solidFill>
              </a:defRPr>
            </a:lvl4pPr>
            <a:lvl5pPr>
              <a:defRPr sz="2400">
                <a:solidFill>
                  <a:schemeClr val="tx2"/>
                </a:solidFill>
              </a:defRPr>
            </a:lvl5pPr>
          </a:lstStyle>
          <a:p>
            <a:pPr lvl="0"/>
            <a:r>
              <a:rPr lang="en-US"/>
              <a:t>Click to edit Master text styles</a:t>
            </a:r>
          </a:p>
        </p:txBody>
      </p:sp>
      <p:sp>
        <p:nvSpPr>
          <p:cNvPr id="15" name="Picture Placeholder 14"/>
          <p:cNvSpPr>
            <a:spLocks noGrp="1"/>
          </p:cNvSpPr>
          <p:nvPr>
            <p:ph type="pic" sz="quarter" idx="13" hasCustomPrompt="1"/>
          </p:nvPr>
        </p:nvSpPr>
        <p:spPr>
          <a:xfrm>
            <a:off x="9474397" y="2544510"/>
            <a:ext cx="2071159" cy="2560053"/>
          </a:xfrm>
          <a:solidFill>
            <a:schemeClr val="accent4">
              <a:lumMod val="60000"/>
              <a:lumOff val="40000"/>
            </a:schemeClr>
          </a:solidFill>
          <a:ln>
            <a:solidFill>
              <a:schemeClr val="accent4">
                <a:lumMod val="60000"/>
                <a:lumOff val="40000"/>
              </a:schemeClr>
            </a:solidFill>
          </a:ln>
          <a:effectLst>
            <a:outerShdw blurRad="50800" dist="63500" dir="2700000" algn="tl" rotWithShape="0">
              <a:prstClr val="black">
                <a:alpha val="17000"/>
              </a:prstClr>
            </a:outerShdw>
          </a:effectLst>
        </p:spPr>
        <p:txBody>
          <a:bodyPr anchor="ctr"/>
          <a:lstStyle>
            <a:lvl1pPr algn="ctr">
              <a:defRPr>
                <a:solidFill>
                  <a:schemeClr val="tx1"/>
                </a:solidFill>
              </a:defRPr>
            </a:lvl1pPr>
          </a:lstStyle>
          <a:p>
            <a:r>
              <a:rPr lang="en-US"/>
              <a:t>                                                                                                                                                                                                                                 </a:t>
            </a:r>
          </a:p>
        </p:txBody>
      </p:sp>
      <p:sp>
        <p:nvSpPr>
          <p:cNvPr id="11" name="Text Placeholder 6"/>
          <p:cNvSpPr>
            <a:spLocks noGrp="1"/>
          </p:cNvSpPr>
          <p:nvPr>
            <p:ph type="body" sz="quarter" idx="15" hasCustomPrompt="1"/>
          </p:nvPr>
        </p:nvSpPr>
        <p:spPr>
          <a:xfrm>
            <a:off x="9289102" y="5486857"/>
            <a:ext cx="2441748" cy="503238"/>
          </a:xfrm>
        </p:spPr>
        <p:txBody>
          <a:bodyPr>
            <a:normAutofit/>
          </a:bodyPr>
          <a:lstStyle>
            <a:lvl1pPr marL="0" indent="0" algn="ctr">
              <a:buNone/>
              <a:defRPr sz="2800" b="1">
                <a:solidFill>
                  <a:schemeClr val="accent1"/>
                </a:solidFill>
              </a:defRPr>
            </a:lvl1pPr>
          </a:lstStyle>
          <a:p>
            <a:pPr lvl="0"/>
            <a:r>
              <a:rPr lang="en-US"/>
              <a:t>Questions?</a:t>
            </a:r>
          </a:p>
        </p:txBody>
      </p:sp>
      <p:sp>
        <p:nvSpPr>
          <p:cNvPr id="4" name="Date Placeholder 3"/>
          <p:cNvSpPr>
            <a:spLocks noGrp="1"/>
          </p:cNvSpPr>
          <p:nvPr>
            <p:ph type="dt" sz="half" idx="10"/>
          </p:nvPr>
        </p:nvSpPr>
        <p:spPr/>
        <p:txBody>
          <a:bodyPr/>
          <a:lstStyle/>
          <a:p>
            <a:fld id="{523972C8-722D-45F6-B4D9-99B5D0CE429E}" type="datetimeFigureOut">
              <a:rPr lang="en-US" smtClean="0"/>
              <a:t>12/10/2025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64D530-B60B-4A5A-91C0-C766C58A4783}" type="slidenum">
              <a:rPr lang="en-US" smtClean="0"/>
              <a:t>‹#›</a:t>
            </a:fld>
            <a:endParaRPr lang="en-US"/>
          </a:p>
        </p:txBody>
      </p:sp>
    </p:spTree>
    <p:extLst>
      <p:ext uri="{BB962C8B-B14F-4D97-AF65-F5344CB8AC3E}">
        <p14:creationId xmlns:p14="http://schemas.microsoft.com/office/powerpoint/2010/main" val="2107669375"/>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Closing">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979290" y="2887965"/>
            <a:ext cx="5001611" cy="1114960"/>
          </a:xfrm>
        </p:spPr>
        <p:txBody>
          <a:bodyPr anchor="b">
            <a:normAutofit/>
          </a:bodyPr>
          <a:lstStyle>
            <a:lvl1pPr algn="l">
              <a:defRPr sz="7000" b="1" baseline="0">
                <a:solidFill>
                  <a:schemeClr val="bg1"/>
                </a:solidFill>
              </a:defRPr>
            </a:lvl1pPr>
          </a:lstStyle>
          <a:p>
            <a:r>
              <a:rPr lang="en-US"/>
              <a:t>Thank you</a:t>
            </a:r>
          </a:p>
        </p:txBody>
      </p:sp>
      <p:sp>
        <p:nvSpPr>
          <p:cNvPr id="7" name="Text Placeholder 6"/>
          <p:cNvSpPr>
            <a:spLocks noGrp="1"/>
          </p:cNvSpPr>
          <p:nvPr>
            <p:ph type="body" sz="quarter" idx="13"/>
          </p:nvPr>
        </p:nvSpPr>
        <p:spPr>
          <a:xfrm>
            <a:off x="1979290" y="4554842"/>
            <a:ext cx="6841346" cy="1315016"/>
          </a:xfrm>
        </p:spPr>
        <p:txBody>
          <a:bodyPr>
            <a:normAutofit/>
          </a:bodyPr>
          <a:lstStyle>
            <a:lvl1pPr marL="0" indent="0" algn="l">
              <a:buNone/>
              <a:defRPr sz="2400" b="1">
                <a:solidFill>
                  <a:schemeClr val="bg1"/>
                </a:solidFill>
              </a:defRPr>
            </a:lvl1pPr>
          </a:lstStyle>
          <a:p>
            <a:pPr lvl="0"/>
            <a:r>
              <a:rPr lang="en-US"/>
              <a:t>Click to edit Master text styles</a:t>
            </a:r>
          </a:p>
        </p:txBody>
      </p:sp>
      <p:sp>
        <p:nvSpPr>
          <p:cNvPr id="3" name="Date Placeholder 2"/>
          <p:cNvSpPr>
            <a:spLocks noGrp="1"/>
          </p:cNvSpPr>
          <p:nvPr>
            <p:ph type="dt" sz="half" idx="10"/>
          </p:nvPr>
        </p:nvSpPr>
        <p:spPr/>
        <p:txBody>
          <a:bodyPr/>
          <a:lstStyle/>
          <a:p>
            <a:fld id="{523972C8-722D-45F6-B4D9-99B5D0CE429E}" type="datetimeFigureOut">
              <a:rPr lang="en-US" smtClean="0"/>
              <a:t>12/10/2025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264D530-B60B-4A5A-91C0-C766C58A4783}" type="slidenum">
              <a:rPr lang="en-US" smtClean="0"/>
              <a:t>‹#›</a:t>
            </a:fld>
            <a:endParaRPr lang="en-US"/>
          </a:p>
        </p:txBody>
      </p:sp>
      <p:cxnSp>
        <p:nvCxnSpPr>
          <p:cNvPr id="13" name="Line 12"/>
          <p:cNvCxnSpPr/>
          <p:nvPr userDrawn="1"/>
        </p:nvCxnSpPr>
        <p:spPr>
          <a:xfrm>
            <a:off x="838199" y="4277571"/>
            <a:ext cx="10515600" cy="2625"/>
          </a:xfrm>
          <a:prstGeom prst="line">
            <a:avLst/>
          </a:prstGeom>
          <a:ln w="38100">
            <a:solidFill>
              <a:schemeClr val="accent1"/>
            </a:solidFill>
          </a:ln>
          <a:effectLst/>
        </p:spPr>
        <p:style>
          <a:lnRef idx="3">
            <a:schemeClr val="accent5"/>
          </a:lnRef>
          <a:fillRef idx="0">
            <a:schemeClr val="accent5"/>
          </a:fillRef>
          <a:effectRef idx="2">
            <a:schemeClr val="accent5"/>
          </a:effectRef>
          <a:fontRef idx="minor">
            <a:schemeClr val="tx1"/>
          </a:fontRef>
        </p:style>
      </p:cxnSp>
    </p:spTree>
    <p:extLst>
      <p:ext uri="{BB962C8B-B14F-4D97-AF65-F5344CB8AC3E}">
        <p14:creationId xmlns:p14="http://schemas.microsoft.com/office/powerpoint/2010/main" val="3678534254"/>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4E4B68-0B79-44AD-8CC1-FFCBDF4EF06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AAB490E-881C-48B0-BCF6-F629AFBAFC4A}"/>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65861938"/>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Content &amp; Pictur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2F599D-6C02-48E0-8201-93256B595011}"/>
              </a:ext>
            </a:extLst>
          </p:cNvPr>
          <p:cNvSpPr>
            <a:spLocks noGrp="1"/>
          </p:cNvSpPr>
          <p:nvPr>
            <p:ph type="title"/>
          </p:nvPr>
        </p:nvSpPr>
        <p:spPr>
          <a:xfrm>
            <a:off x="838200" y="241300"/>
            <a:ext cx="10515600" cy="1325563"/>
          </a:xfrm>
        </p:spPr>
        <p:txBody>
          <a:bodyPr/>
          <a:lstStyle/>
          <a:p>
            <a:r>
              <a:rPr lang="en-US"/>
              <a:t>Click to edit Master title style</a:t>
            </a:r>
          </a:p>
        </p:txBody>
      </p:sp>
      <p:sp>
        <p:nvSpPr>
          <p:cNvPr id="7" name="Text Placeholder 6">
            <a:extLst>
              <a:ext uri="{FF2B5EF4-FFF2-40B4-BE49-F238E27FC236}">
                <a16:creationId xmlns:a16="http://schemas.microsoft.com/office/drawing/2014/main" id="{0AEDC7E3-DEC9-4498-81FE-201C83A126DE}"/>
              </a:ext>
            </a:extLst>
          </p:cNvPr>
          <p:cNvSpPr>
            <a:spLocks noGrp="1"/>
          </p:cNvSpPr>
          <p:nvPr>
            <p:ph type="body" sz="quarter" idx="10"/>
          </p:nvPr>
        </p:nvSpPr>
        <p:spPr>
          <a:xfrm>
            <a:off x="838200" y="1690688"/>
            <a:ext cx="5257800" cy="47291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Picture Placeholder 8">
            <a:extLst>
              <a:ext uri="{FF2B5EF4-FFF2-40B4-BE49-F238E27FC236}">
                <a16:creationId xmlns:a16="http://schemas.microsoft.com/office/drawing/2014/main" id="{9E24D776-7FA7-4215-BC62-AA2523B364B6}"/>
              </a:ext>
            </a:extLst>
          </p:cNvPr>
          <p:cNvSpPr>
            <a:spLocks noGrp="1"/>
          </p:cNvSpPr>
          <p:nvPr>
            <p:ph type="pic" sz="quarter" idx="11"/>
          </p:nvPr>
        </p:nvSpPr>
        <p:spPr>
          <a:xfrm>
            <a:off x="6096000" y="1566863"/>
            <a:ext cx="6096000" cy="5068889"/>
          </a:xfrm>
        </p:spPr>
        <p:txBody>
          <a:bodyPr/>
          <a:lstStyle/>
          <a:p>
            <a:endParaRPr lang="en-US"/>
          </a:p>
          <a:p>
            <a:endParaRPr lang="en-US"/>
          </a:p>
          <a:p>
            <a:endParaRPr lang="en-US"/>
          </a:p>
          <a:p>
            <a:r>
              <a:rPr lang="en-US"/>
              <a:t>Picture</a:t>
            </a:r>
          </a:p>
        </p:txBody>
      </p:sp>
    </p:spTree>
    <p:extLst>
      <p:ext uri="{BB962C8B-B14F-4D97-AF65-F5344CB8AC3E}">
        <p14:creationId xmlns:p14="http://schemas.microsoft.com/office/powerpoint/2010/main" val="1008487291"/>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4BD1ED-4C0D-4577-AED5-A0A39410D29D}"/>
              </a:ext>
            </a:extLst>
          </p:cNvPr>
          <p:cNvSpPr>
            <a:spLocks noGrp="1"/>
          </p:cNvSpPr>
          <p:nvPr>
            <p:ph type="title"/>
          </p:nvPr>
        </p:nvSpPr>
        <p:spPr>
          <a:xfrm>
            <a:off x="838200" y="222250"/>
            <a:ext cx="10515600" cy="1325563"/>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22053BCD-2F54-4A0A-9404-EB4BA9A7C699}"/>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ECE411C-1F59-47D8-A553-7FD149C1CA73}"/>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2866074"/>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827750-E989-42E1-85EA-B283ABB8F43F}"/>
              </a:ext>
            </a:extLst>
          </p:cNvPr>
          <p:cNvSpPr>
            <a:spLocks noGrp="1"/>
          </p:cNvSpPr>
          <p:nvPr>
            <p:ph type="title"/>
          </p:nvPr>
        </p:nvSpPr>
        <p:spPr>
          <a:xfrm>
            <a:off x="862014" y="272256"/>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703CE5D-AEFD-4304-8BB8-521B2A47521B}"/>
              </a:ext>
            </a:extLst>
          </p:cNvPr>
          <p:cNvSpPr>
            <a:spLocks noGrp="1"/>
          </p:cNvSpPr>
          <p:nvPr>
            <p:ph type="body" idx="1"/>
          </p:nvPr>
        </p:nvSpPr>
        <p:spPr>
          <a:xfrm>
            <a:off x="862014"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116F4435-131E-4F88-9269-C3FA6101F249}"/>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D8856AE-F49A-4C80-83E3-EC3B15C0D2D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CD6D8EA7-F412-47B2-90FD-7A9C9762B284}"/>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BDBA92D-FCC2-48A1-8A3D-C92BCE8BE6E9}"/>
              </a:ext>
            </a:extLst>
          </p:cNvPr>
          <p:cNvSpPr>
            <a:spLocks noGrp="1"/>
          </p:cNvSpPr>
          <p:nvPr>
            <p:ph type="dt" sz="half" idx="10"/>
          </p:nvPr>
        </p:nvSpPr>
        <p:spPr/>
        <p:txBody>
          <a:bodyPr/>
          <a:lstStyle/>
          <a:p>
            <a:fld id="{5205D06A-407B-46FA-A0EC-F072866C22BF}" type="datetimeFigureOut">
              <a:rPr lang="en-US" smtClean="0"/>
              <a:t>12/10/2025</a:t>
            </a:fld>
            <a:endParaRPr lang="en-US"/>
          </a:p>
        </p:txBody>
      </p:sp>
      <p:sp>
        <p:nvSpPr>
          <p:cNvPr id="8" name="Footer Placeholder 7">
            <a:extLst>
              <a:ext uri="{FF2B5EF4-FFF2-40B4-BE49-F238E27FC236}">
                <a16:creationId xmlns:a16="http://schemas.microsoft.com/office/drawing/2014/main" id="{DF6F68FA-2583-4B95-8D25-580645123F7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95FE495-09D8-428E-9C45-A3BF074E9950}"/>
              </a:ext>
            </a:extLst>
          </p:cNvPr>
          <p:cNvSpPr>
            <a:spLocks noGrp="1"/>
          </p:cNvSpPr>
          <p:nvPr>
            <p:ph type="sldNum" sz="quarter" idx="12"/>
          </p:nvPr>
        </p:nvSpPr>
        <p:spPr/>
        <p:txBody>
          <a:bodyPr/>
          <a:lstStyle/>
          <a:p>
            <a:fld id="{6B6B54E4-5A71-4511-84E9-33A1CA2A9EE3}" type="slidenum">
              <a:rPr lang="en-US" smtClean="0"/>
              <a:t>‹#›</a:t>
            </a:fld>
            <a:endParaRPr lang="en-US"/>
          </a:p>
        </p:txBody>
      </p:sp>
    </p:spTree>
    <p:extLst>
      <p:ext uri="{BB962C8B-B14F-4D97-AF65-F5344CB8AC3E}">
        <p14:creationId xmlns:p14="http://schemas.microsoft.com/office/powerpoint/2010/main" val="3249696308"/>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364814-3467-4D26-BFFF-52A18F78E6CD}"/>
              </a:ext>
            </a:extLst>
          </p:cNvPr>
          <p:cNvSpPr>
            <a:spLocks noGrp="1"/>
          </p:cNvSpPr>
          <p:nvPr>
            <p:ph type="title"/>
          </p:nvPr>
        </p:nvSpPr>
        <p:spPr>
          <a:xfrm>
            <a:off x="225727" y="241357"/>
            <a:ext cx="10515600" cy="1325563"/>
          </a:xfrm>
        </p:spPr>
        <p:txBody>
          <a:bodyPr/>
          <a:lstStyle/>
          <a:p>
            <a:r>
              <a:rPr lang="en-US"/>
              <a:t>Click to edit Master title style</a:t>
            </a:r>
          </a:p>
        </p:txBody>
      </p:sp>
    </p:spTree>
    <p:extLst>
      <p:ext uri="{BB962C8B-B14F-4D97-AF65-F5344CB8AC3E}">
        <p14:creationId xmlns:p14="http://schemas.microsoft.com/office/powerpoint/2010/main" val="18989785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No Title">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0D682CF4-D412-4779-B721-D677D66C32C5}"/>
              </a:ext>
            </a:extLst>
          </p:cNvPr>
          <p:cNvSpPr>
            <a:spLocks noGrp="1"/>
          </p:cNvSpPr>
          <p:nvPr>
            <p:ph type="sldNum" sz="quarter" idx="12"/>
          </p:nvPr>
        </p:nvSpPr>
        <p:spPr/>
        <p:txBody>
          <a:bodyPr/>
          <a:lstStyle/>
          <a:p>
            <a:fld id="{2AF131E7-C65A-4205-BD59-AD27FEB0E13B}" type="slidenum">
              <a:rPr lang="en-US" smtClean="0"/>
              <a:t>‹#›</a:t>
            </a:fld>
            <a:endParaRPr lang="en-US"/>
          </a:p>
        </p:txBody>
      </p:sp>
      <p:sp>
        <p:nvSpPr>
          <p:cNvPr id="7" name="Content Placeholder 6">
            <a:extLst>
              <a:ext uri="{FF2B5EF4-FFF2-40B4-BE49-F238E27FC236}">
                <a16:creationId xmlns:a16="http://schemas.microsoft.com/office/drawing/2014/main" id="{F3E62DF9-FC82-4F23-899A-C9F89F882958}"/>
              </a:ext>
            </a:extLst>
          </p:cNvPr>
          <p:cNvSpPr>
            <a:spLocks noGrp="1"/>
          </p:cNvSpPr>
          <p:nvPr>
            <p:ph sz="quarter" idx="13"/>
          </p:nvPr>
        </p:nvSpPr>
        <p:spPr>
          <a:xfrm>
            <a:off x="666750" y="742950"/>
            <a:ext cx="10858500" cy="53721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8" name="Straight Connector 22" title="&quot; &quot;">
            <a:extLst>
              <a:ext uri="{FF2B5EF4-FFF2-40B4-BE49-F238E27FC236}">
                <a16:creationId xmlns:a16="http://schemas.microsoft.com/office/drawing/2014/main" id="{F70E1DB0-FA35-4359-A511-0FFBC260B0CF}"/>
              </a:ext>
            </a:extLst>
          </p:cNvPr>
          <p:cNvCxnSpPr>
            <a:cxnSpLocks noChangeShapeType="1"/>
          </p:cNvCxnSpPr>
          <p:nvPr userDrawn="1"/>
        </p:nvCxnSpPr>
        <p:spPr bwMode="auto">
          <a:xfrm>
            <a:off x="0" y="161925"/>
            <a:ext cx="12192000" cy="0"/>
          </a:xfrm>
          <a:prstGeom prst="line">
            <a:avLst/>
          </a:prstGeom>
          <a:ln w="76200">
            <a:solidFill>
              <a:srgbClr val="FFC600"/>
            </a:solidFill>
            <a:headEnd/>
            <a:tailEn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88328038"/>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54548602"/>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9EC7CC-61B4-4A57-AEC1-6B45BD51729E}"/>
              </a:ext>
            </a:extLst>
          </p:cNvPr>
          <p:cNvSpPr>
            <a:spLocks noGrp="1"/>
          </p:cNvSpPr>
          <p:nvPr>
            <p:ph type="title"/>
          </p:nvPr>
        </p:nvSpPr>
        <p:spPr>
          <a:xfrm>
            <a:off x="839788" y="457200"/>
            <a:ext cx="3932237" cy="876300"/>
          </a:xfrm>
        </p:spPr>
        <p:txBody>
          <a:bodyPr anchor="b"/>
          <a:lstStyle>
            <a:lvl1pPr>
              <a:defRPr sz="3200"/>
            </a:lvl1pPr>
          </a:lstStyle>
          <a:p>
            <a:r>
              <a:rPr lang="en-US"/>
              <a:t>Click to edit Master title style</a:t>
            </a:r>
          </a:p>
        </p:txBody>
      </p:sp>
      <p:sp>
        <p:nvSpPr>
          <p:cNvPr id="4" name="Text Placeholder 3">
            <a:extLst>
              <a:ext uri="{FF2B5EF4-FFF2-40B4-BE49-F238E27FC236}">
                <a16:creationId xmlns:a16="http://schemas.microsoft.com/office/drawing/2014/main" id="{A7D82634-C662-4D30-A456-A3C406D01D5E}"/>
              </a:ext>
            </a:extLst>
          </p:cNvPr>
          <p:cNvSpPr>
            <a:spLocks noGrp="1"/>
          </p:cNvSpPr>
          <p:nvPr>
            <p:ph type="body" sz="half" idx="2"/>
          </p:nvPr>
        </p:nvSpPr>
        <p:spPr>
          <a:xfrm>
            <a:off x="839788" y="1446213"/>
            <a:ext cx="3932237" cy="442277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3" name="Content Placeholder 2">
            <a:extLst>
              <a:ext uri="{FF2B5EF4-FFF2-40B4-BE49-F238E27FC236}">
                <a16:creationId xmlns:a16="http://schemas.microsoft.com/office/drawing/2014/main" id="{9CAE74DC-C2C7-43A6-BBF0-AF07DE2D00D1}"/>
              </a:ext>
            </a:extLst>
          </p:cNvPr>
          <p:cNvSpPr>
            <a:spLocks noGrp="1"/>
          </p:cNvSpPr>
          <p:nvPr>
            <p:ph idx="1"/>
          </p:nvPr>
        </p:nvSpPr>
        <p:spPr>
          <a:xfrm>
            <a:off x="5183188" y="1438275"/>
            <a:ext cx="6172200" cy="442277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70900191"/>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CB3E45-7DCB-43D9-A8F6-F996162C191E}"/>
              </a:ext>
            </a:extLst>
          </p:cNvPr>
          <p:cNvSpPr>
            <a:spLocks noGrp="1"/>
          </p:cNvSpPr>
          <p:nvPr>
            <p:ph type="title"/>
          </p:nvPr>
        </p:nvSpPr>
        <p:spPr>
          <a:xfrm>
            <a:off x="839788" y="457200"/>
            <a:ext cx="3932237" cy="876300"/>
          </a:xfrm>
        </p:spPr>
        <p:txBody>
          <a:bodyPr anchor="b"/>
          <a:lstStyle>
            <a:lvl1pPr>
              <a:defRPr sz="3200"/>
            </a:lvl1pPr>
          </a:lstStyle>
          <a:p>
            <a:r>
              <a:rPr lang="en-US"/>
              <a:t>Click to edit Master title style</a:t>
            </a:r>
          </a:p>
        </p:txBody>
      </p:sp>
      <p:sp>
        <p:nvSpPr>
          <p:cNvPr id="4" name="Text Placeholder 3">
            <a:extLst>
              <a:ext uri="{FF2B5EF4-FFF2-40B4-BE49-F238E27FC236}">
                <a16:creationId xmlns:a16="http://schemas.microsoft.com/office/drawing/2014/main" id="{AA0EF7B0-00F0-41BA-B6CA-13DBCA778AAB}"/>
              </a:ext>
            </a:extLst>
          </p:cNvPr>
          <p:cNvSpPr>
            <a:spLocks noGrp="1"/>
          </p:cNvSpPr>
          <p:nvPr>
            <p:ph type="body" sz="half" idx="2"/>
          </p:nvPr>
        </p:nvSpPr>
        <p:spPr>
          <a:xfrm>
            <a:off x="839788" y="18288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3" name="Picture Placeholder 2">
            <a:extLst>
              <a:ext uri="{FF2B5EF4-FFF2-40B4-BE49-F238E27FC236}">
                <a16:creationId xmlns:a16="http://schemas.microsoft.com/office/drawing/2014/main" id="{A0F4763C-A6AC-4FC2-9B24-1D1A4CF76625}"/>
              </a:ext>
            </a:extLst>
          </p:cNvPr>
          <p:cNvSpPr>
            <a:spLocks noGrp="1"/>
          </p:cNvSpPr>
          <p:nvPr>
            <p:ph type="pic" idx="1"/>
          </p:nvPr>
        </p:nvSpPr>
        <p:spPr>
          <a:xfrm>
            <a:off x="5180012" y="16097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Tree>
    <p:extLst>
      <p:ext uri="{BB962C8B-B14F-4D97-AF65-F5344CB8AC3E}">
        <p14:creationId xmlns:p14="http://schemas.microsoft.com/office/powerpoint/2010/main" val="1619986668"/>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gradFill>
          <a:gsLst>
            <a:gs pos="0">
              <a:srgbClr val="005CB9"/>
            </a:gs>
            <a:gs pos="35000">
              <a:srgbClr val="005CB9"/>
            </a:gs>
            <a:gs pos="100000">
              <a:srgbClr val="1F4E79"/>
            </a:gs>
          </a:gsLst>
          <a:path path="circle">
            <a:fillToRect l="50000" t="-80000" r="50000" b="180000"/>
          </a:path>
        </a:gradFill>
        <a:effectLst/>
      </p:bgPr>
    </p:bg>
    <p:spTree>
      <p:nvGrpSpPr>
        <p:cNvPr id="1" name=""/>
        <p:cNvGrpSpPr/>
        <p:nvPr/>
      </p:nvGrpSpPr>
      <p:grpSpPr>
        <a:xfrm>
          <a:off x="0" y="0"/>
          <a:ext cx="0" cy="0"/>
          <a:chOff x="0" y="0"/>
          <a:chExt cx="0" cy="0"/>
        </a:xfrm>
      </p:grpSpPr>
      <p:pic>
        <p:nvPicPr>
          <p:cNvPr id="7" name="Picture 6" title="&quot;&quot;">
            <a:extLst>
              <a:ext uri="{FF2B5EF4-FFF2-40B4-BE49-F238E27FC236}">
                <a16:creationId xmlns:a16="http://schemas.microsoft.com/office/drawing/2014/main" id="{4640CF87-8DF6-4C8B-97AA-9ABBA6BC439B}"/>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89614"/>
          <a:stretch/>
        </p:blipFill>
        <p:spPr>
          <a:xfrm>
            <a:off x="1" y="6014859"/>
            <a:ext cx="12192000" cy="843141"/>
          </a:xfrm>
          <a:prstGeom prst="rect">
            <a:avLst/>
          </a:prstGeom>
          <a:ln>
            <a:noFill/>
          </a:ln>
        </p:spPr>
      </p:pic>
      <p:cxnSp>
        <p:nvCxnSpPr>
          <p:cNvPr id="8" name="Straight Connector 22" title="&quot; &quot;">
            <a:extLst>
              <a:ext uri="{FF2B5EF4-FFF2-40B4-BE49-F238E27FC236}">
                <a16:creationId xmlns:a16="http://schemas.microsoft.com/office/drawing/2014/main" id="{D13F4D1B-EF1A-49B9-B402-0B004EF26F30}"/>
              </a:ext>
            </a:extLst>
          </p:cNvPr>
          <p:cNvCxnSpPr>
            <a:cxnSpLocks noChangeShapeType="1"/>
          </p:cNvCxnSpPr>
          <p:nvPr userDrawn="1"/>
        </p:nvCxnSpPr>
        <p:spPr bwMode="auto">
          <a:xfrm>
            <a:off x="0" y="5997388"/>
            <a:ext cx="12192000" cy="0"/>
          </a:xfrm>
          <a:prstGeom prst="line">
            <a:avLst/>
          </a:prstGeom>
          <a:ln w="38100">
            <a:solidFill>
              <a:srgbClr val="FFC600"/>
            </a:solidFill>
            <a:headEnd/>
            <a:tailEnd/>
          </a:ln>
          <a:effectLst/>
        </p:spPr>
        <p:style>
          <a:lnRef idx="2">
            <a:schemeClr val="accent1"/>
          </a:lnRef>
          <a:fillRef idx="0">
            <a:schemeClr val="accent1"/>
          </a:fillRef>
          <a:effectRef idx="1">
            <a:schemeClr val="accent1"/>
          </a:effectRef>
          <a:fontRef idx="minor">
            <a:schemeClr val="tx1"/>
          </a:fontRef>
        </p:style>
      </p:cxnSp>
      <p:pic>
        <p:nvPicPr>
          <p:cNvPr id="9" name="Picture 8" title="Texas Department of State Health Services logo">
            <a:extLst>
              <a:ext uri="{FF2B5EF4-FFF2-40B4-BE49-F238E27FC236}">
                <a16:creationId xmlns:a16="http://schemas.microsoft.com/office/drawing/2014/main" id="{CBA3BA64-CAE0-4BE1-AAB8-D83A5CA4B19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5622" y="5979918"/>
            <a:ext cx="3236672" cy="872853"/>
          </a:xfrm>
          <a:prstGeom prst="rect">
            <a:avLst/>
          </a:prstGeom>
        </p:spPr>
      </p:pic>
      <p:sp>
        <p:nvSpPr>
          <p:cNvPr id="2" name="Title 1">
            <a:extLst>
              <a:ext uri="{FF2B5EF4-FFF2-40B4-BE49-F238E27FC236}">
                <a16:creationId xmlns:a16="http://schemas.microsoft.com/office/drawing/2014/main" id="{DE3F76AE-A06E-4432-81ED-28CBF6FB1A98}"/>
              </a:ext>
            </a:extLst>
          </p:cNvPr>
          <p:cNvSpPr>
            <a:spLocks noGrp="1"/>
          </p:cNvSpPr>
          <p:nvPr>
            <p:ph type="title" hasCustomPrompt="1"/>
          </p:nvPr>
        </p:nvSpPr>
        <p:spPr>
          <a:xfrm>
            <a:off x="831850" y="860611"/>
            <a:ext cx="10515600" cy="2873190"/>
          </a:xfrm>
        </p:spPr>
        <p:txBody>
          <a:bodyPr anchor="b"/>
          <a:lstStyle>
            <a:lvl1pPr>
              <a:defRPr sz="6000" b="1">
                <a:solidFill>
                  <a:schemeClr val="bg1"/>
                </a:solidFill>
                <a:latin typeface="+mn-lt"/>
              </a:defRPr>
            </a:lvl1pPr>
          </a:lstStyle>
          <a:p>
            <a:r>
              <a:rPr lang="en-US"/>
              <a:t>CLICK TO EDIT MASTER TITLE SLIDE	</a:t>
            </a:r>
          </a:p>
        </p:txBody>
      </p:sp>
      <p:sp>
        <p:nvSpPr>
          <p:cNvPr id="3" name="Text Placeholder 2">
            <a:extLst>
              <a:ext uri="{FF2B5EF4-FFF2-40B4-BE49-F238E27FC236}">
                <a16:creationId xmlns:a16="http://schemas.microsoft.com/office/drawing/2014/main" id="{D09E720B-E25C-49B3-978B-6706735DDA41}"/>
              </a:ext>
            </a:extLst>
          </p:cNvPr>
          <p:cNvSpPr>
            <a:spLocks noGrp="1"/>
          </p:cNvSpPr>
          <p:nvPr>
            <p:ph type="body" idx="1"/>
          </p:nvPr>
        </p:nvSpPr>
        <p:spPr>
          <a:xfrm>
            <a:off x="838200" y="3887608"/>
            <a:ext cx="10515600" cy="1500187"/>
          </a:xfrm>
        </p:spPr>
        <p:txBody>
          <a:bodyPr/>
          <a:lstStyle>
            <a:lvl1pPr marL="0" indent="0">
              <a:buNone/>
              <a:defRPr sz="2400">
                <a:solidFill>
                  <a:schemeClr val="bg1"/>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5" name="Footer Placeholder 4">
            <a:extLst>
              <a:ext uri="{FF2B5EF4-FFF2-40B4-BE49-F238E27FC236}">
                <a16:creationId xmlns:a16="http://schemas.microsoft.com/office/drawing/2014/main" id="{7D32FE2D-EC07-4B38-9F3D-0808B11B08CC}"/>
              </a:ext>
            </a:extLst>
          </p:cNvPr>
          <p:cNvSpPr>
            <a:spLocks noGrp="1"/>
          </p:cNvSpPr>
          <p:nvPr>
            <p:ph type="ftr" sz="quarter" idx="11"/>
          </p:nvPr>
        </p:nvSpPr>
        <p:spPr>
          <a:xfrm>
            <a:off x="7896225" y="6288648"/>
            <a:ext cx="4114800" cy="365125"/>
          </a:xfrm>
        </p:spPr>
        <p:txBody>
          <a:bodyPr anchor="b" anchorCtr="1"/>
          <a:lstStyle>
            <a:lvl1pPr>
              <a:defRPr sz="1800">
                <a:solidFill>
                  <a:schemeClr val="bg1"/>
                </a:solidFill>
              </a:defRPr>
            </a:lvl1pPr>
          </a:lstStyle>
          <a:p>
            <a:r>
              <a:rPr lang="en-US"/>
              <a:t>Presentation Title</a:t>
            </a:r>
          </a:p>
        </p:txBody>
      </p:sp>
    </p:spTree>
    <p:extLst>
      <p:ext uri="{BB962C8B-B14F-4D97-AF65-F5344CB8AC3E}">
        <p14:creationId xmlns:p14="http://schemas.microsoft.com/office/powerpoint/2010/main" val="594711790"/>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4E4B68-0B79-44AD-8CC1-FFCBDF4EF06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AAB490E-881C-48B0-BCF6-F629AFBAFC4A}"/>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48783349"/>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097C08E-E5FC-4F14-993F-305CF8A4FD80}"/>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861A4A68-A372-48AB-B631-1614C79BF8C9}"/>
              </a:ext>
            </a:extLst>
          </p:cNvPr>
          <p:cNvSpPr>
            <a:spLocks noGrp="1"/>
          </p:cNvSpPr>
          <p:nvPr>
            <p:ph type="sldNum" sz="quarter" idx="12"/>
          </p:nvPr>
        </p:nvSpPr>
        <p:spPr>
          <a:xfrm>
            <a:off x="8610600" y="6356350"/>
            <a:ext cx="2743200" cy="365125"/>
          </a:xfrm>
          <a:prstGeom prst="rect">
            <a:avLst/>
          </a:prstGeom>
        </p:spPr>
        <p:txBody>
          <a:bodyPr/>
          <a:lstStyle/>
          <a:p>
            <a:fld id="{21EDE7A0-2A40-4843-A4BA-64BCA4242F6B}" type="slidenum">
              <a:rPr lang="en-US" smtClean="0"/>
              <a:t>‹#›</a:t>
            </a:fld>
            <a:endParaRPr lang="en-US"/>
          </a:p>
        </p:txBody>
      </p:sp>
      <p:sp>
        <p:nvSpPr>
          <p:cNvPr id="8" name="Title 7">
            <a:extLst>
              <a:ext uri="{FF2B5EF4-FFF2-40B4-BE49-F238E27FC236}">
                <a16:creationId xmlns:a16="http://schemas.microsoft.com/office/drawing/2014/main" id="{26A655AA-EB69-4406-B886-8905A4234876}"/>
              </a:ext>
            </a:extLst>
          </p:cNvPr>
          <p:cNvSpPr>
            <a:spLocks noGrp="1"/>
          </p:cNvSpPr>
          <p:nvPr>
            <p:ph type="title"/>
          </p:nvPr>
        </p:nvSpPr>
        <p:spPr/>
        <p:txBody>
          <a:bodyPr/>
          <a:lstStyle>
            <a:lvl1pPr>
              <a:defRPr b="1"/>
            </a:lvl1pPr>
          </a:lstStyle>
          <a:p>
            <a:r>
              <a:rPr lang="en-US"/>
              <a:t>Click to edit Master title style</a:t>
            </a:r>
          </a:p>
        </p:txBody>
      </p:sp>
    </p:spTree>
    <p:extLst>
      <p:ext uri="{BB962C8B-B14F-4D97-AF65-F5344CB8AC3E}">
        <p14:creationId xmlns:p14="http://schemas.microsoft.com/office/powerpoint/2010/main" val="34526055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0.xml"/><Relationship Id="rId1" Type="http://schemas.openxmlformats.org/officeDocument/2006/relationships/slideLayout" Target="../slideLayouts/slideLayout94.xml"/></Relationships>
</file>

<file path=ppt/slideMasters/_rels/slideMaster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1.xml"/><Relationship Id="rId1" Type="http://schemas.openxmlformats.org/officeDocument/2006/relationships/slideLayout" Target="../slideLayouts/slideLayout95.xml"/><Relationship Id="rId4" Type="http://schemas.openxmlformats.org/officeDocument/2006/relationships/image" Target="../media/image3.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image" Target="../media/image3.png"/><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image" Target="../media/image1.png"/><Relationship Id="rId5" Type="http://schemas.openxmlformats.org/officeDocument/2006/relationships/slideLayout" Target="../slideLayouts/slideLayout19.xml"/><Relationship Id="rId10" Type="http://schemas.openxmlformats.org/officeDocument/2006/relationships/theme" Target="../theme/theme2.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1.pn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5" Type="http://schemas.openxmlformats.org/officeDocument/2006/relationships/slideLayout" Target="../slideLayouts/slideLayout39.xml"/><Relationship Id="rId10" Type="http://schemas.openxmlformats.org/officeDocument/2006/relationships/image" Target="../media/image1.png"/><Relationship Id="rId4" Type="http://schemas.openxmlformats.org/officeDocument/2006/relationships/slideLayout" Target="../slideLayouts/slideLayout38.xml"/><Relationship Id="rId9"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0.xml"/><Relationship Id="rId3" Type="http://schemas.openxmlformats.org/officeDocument/2006/relationships/slideLayout" Target="../slideLayouts/slideLayout45.xml"/><Relationship Id="rId7" Type="http://schemas.openxmlformats.org/officeDocument/2006/relationships/slideLayout" Target="../slideLayouts/slideLayout49.xml"/><Relationship Id="rId2" Type="http://schemas.openxmlformats.org/officeDocument/2006/relationships/slideLayout" Target="../slideLayouts/slideLayout44.xml"/><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image" Target="../media/image1.png"/><Relationship Id="rId5" Type="http://schemas.openxmlformats.org/officeDocument/2006/relationships/slideLayout" Target="../slideLayouts/slideLayout47.xml"/><Relationship Id="rId10" Type="http://schemas.openxmlformats.org/officeDocument/2006/relationships/theme" Target="../theme/theme5.xml"/><Relationship Id="rId4" Type="http://schemas.openxmlformats.org/officeDocument/2006/relationships/slideLayout" Target="../slideLayouts/slideLayout46.xml"/><Relationship Id="rId9" Type="http://schemas.openxmlformats.org/officeDocument/2006/relationships/slideLayout" Target="../slideLayouts/slideLayout51.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9.xml"/><Relationship Id="rId13" Type="http://schemas.openxmlformats.org/officeDocument/2006/relationships/slideLayout" Target="../slideLayouts/slideLayout64.xml"/><Relationship Id="rId3" Type="http://schemas.openxmlformats.org/officeDocument/2006/relationships/slideLayout" Target="../slideLayouts/slideLayout54.xml"/><Relationship Id="rId7" Type="http://schemas.openxmlformats.org/officeDocument/2006/relationships/slideLayout" Target="../slideLayouts/slideLayout58.xml"/><Relationship Id="rId12" Type="http://schemas.openxmlformats.org/officeDocument/2006/relationships/slideLayout" Target="../slideLayouts/slideLayout63.xml"/><Relationship Id="rId2" Type="http://schemas.openxmlformats.org/officeDocument/2006/relationships/slideLayout" Target="../slideLayouts/slideLayout53.xml"/><Relationship Id="rId16" Type="http://schemas.openxmlformats.org/officeDocument/2006/relationships/image" Target="../media/image1.png"/><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5" Type="http://schemas.openxmlformats.org/officeDocument/2006/relationships/slideLayout" Target="../slideLayouts/slideLayout56.xml"/><Relationship Id="rId15" Type="http://schemas.openxmlformats.org/officeDocument/2006/relationships/theme" Target="../theme/theme6.xml"/><Relationship Id="rId10" Type="http://schemas.openxmlformats.org/officeDocument/2006/relationships/slideLayout" Target="../slideLayouts/slideLayout61.xml"/><Relationship Id="rId4" Type="http://schemas.openxmlformats.org/officeDocument/2006/relationships/slideLayout" Target="../slideLayouts/slideLayout55.xml"/><Relationship Id="rId9" Type="http://schemas.openxmlformats.org/officeDocument/2006/relationships/slideLayout" Target="../slideLayouts/slideLayout60.xml"/><Relationship Id="rId14" Type="http://schemas.openxmlformats.org/officeDocument/2006/relationships/slideLayout" Target="../slideLayouts/slideLayout65.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3.xml"/><Relationship Id="rId3" Type="http://schemas.openxmlformats.org/officeDocument/2006/relationships/slideLayout" Target="../slideLayouts/slideLayout68.xml"/><Relationship Id="rId7" Type="http://schemas.openxmlformats.org/officeDocument/2006/relationships/slideLayout" Target="../slideLayouts/slideLayout72.xml"/><Relationship Id="rId12" Type="http://schemas.openxmlformats.org/officeDocument/2006/relationships/image" Target="../media/image3.png"/><Relationship Id="rId2" Type="http://schemas.openxmlformats.org/officeDocument/2006/relationships/slideLayout" Target="../slideLayouts/slideLayout67.xml"/><Relationship Id="rId1" Type="http://schemas.openxmlformats.org/officeDocument/2006/relationships/slideLayout" Target="../slideLayouts/slideLayout66.xml"/><Relationship Id="rId6" Type="http://schemas.openxmlformats.org/officeDocument/2006/relationships/slideLayout" Target="../slideLayouts/slideLayout71.xml"/><Relationship Id="rId11" Type="http://schemas.openxmlformats.org/officeDocument/2006/relationships/image" Target="../media/image1.png"/><Relationship Id="rId5" Type="http://schemas.openxmlformats.org/officeDocument/2006/relationships/slideLayout" Target="../slideLayouts/slideLayout70.xml"/><Relationship Id="rId10" Type="http://schemas.openxmlformats.org/officeDocument/2006/relationships/theme" Target="../theme/theme7.xml"/><Relationship Id="rId4" Type="http://schemas.openxmlformats.org/officeDocument/2006/relationships/slideLayout" Target="../slideLayouts/slideLayout69.xml"/><Relationship Id="rId9" Type="http://schemas.openxmlformats.org/officeDocument/2006/relationships/slideLayout" Target="../slideLayouts/slideLayout74.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2.xml"/><Relationship Id="rId3" Type="http://schemas.openxmlformats.org/officeDocument/2006/relationships/slideLayout" Target="../slideLayouts/slideLayout77.xml"/><Relationship Id="rId7" Type="http://schemas.openxmlformats.org/officeDocument/2006/relationships/slideLayout" Target="../slideLayouts/slideLayout81.xml"/><Relationship Id="rId2" Type="http://schemas.openxmlformats.org/officeDocument/2006/relationships/slideLayout" Target="../slideLayouts/slideLayout76.xml"/><Relationship Id="rId1" Type="http://schemas.openxmlformats.org/officeDocument/2006/relationships/slideLayout" Target="../slideLayouts/slideLayout75.xml"/><Relationship Id="rId6" Type="http://schemas.openxmlformats.org/officeDocument/2006/relationships/slideLayout" Target="../slideLayouts/slideLayout80.xml"/><Relationship Id="rId11" Type="http://schemas.openxmlformats.org/officeDocument/2006/relationships/theme" Target="../theme/theme8.xml"/><Relationship Id="rId5" Type="http://schemas.openxmlformats.org/officeDocument/2006/relationships/slideLayout" Target="../slideLayouts/slideLayout79.xml"/><Relationship Id="rId10" Type="http://schemas.openxmlformats.org/officeDocument/2006/relationships/slideLayout" Target="../slideLayouts/slideLayout84.xml"/><Relationship Id="rId4" Type="http://schemas.openxmlformats.org/officeDocument/2006/relationships/slideLayout" Target="../slideLayouts/slideLayout78.xml"/><Relationship Id="rId9" Type="http://schemas.openxmlformats.org/officeDocument/2006/relationships/slideLayout" Target="../slideLayouts/slideLayout83.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2.xml"/><Relationship Id="rId3" Type="http://schemas.openxmlformats.org/officeDocument/2006/relationships/slideLayout" Target="../slideLayouts/slideLayout87.xml"/><Relationship Id="rId7" Type="http://schemas.openxmlformats.org/officeDocument/2006/relationships/slideLayout" Target="../slideLayouts/slideLayout91.xml"/><Relationship Id="rId2" Type="http://schemas.openxmlformats.org/officeDocument/2006/relationships/slideLayout" Target="../slideLayouts/slideLayout86.xml"/><Relationship Id="rId1" Type="http://schemas.openxmlformats.org/officeDocument/2006/relationships/slideLayout" Target="../slideLayouts/slideLayout85.xml"/><Relationship Id="rId6" Type="http://schemas.openxmlformats.org/officeDocument/2006/relationships/slideLayout" Target="../slideLayouts/slideLayout90.xml"/><Relationship Id="rId11" Type="http://schemas.openxmlformats.org/officeDocument/2006/relationships/image" Target="../media/image1.png"/><Relationship Id="rId5" Type="http://schemas.openxmlformats.org/officeDocument/2006/relationships/slideLayout" Target="../slideLayouts/slideLayout89.xml"/><Relationship Id="rId10" Type="http://schemas.openxmlformats.org/officeDocument/2006/relationships/theme" Target="../theme/theme9.xml"/><Relationship Id="rId4" Type="http://schemas.openxmlformats.org/officeDocument/2006/relationships/slideLayout" Target="../slideLayouts/slideLayout88.xml"/><Relationship Id="rId9" Type="http://schemas.openxmlformats.org/officeDocument/2006/relationships/slideLayout" Target="../slideLayouts/slideLayout9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38443D7-7F30-4B8B-A2B9-80AFCA43384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4033437-94B2-48B2-B9DF-D0A124C3612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C6196B4-59A7-4F55-AB1F-E472546A9CE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a:extLst>
              <a:ext uri="{FF2B5EF4-FFF2-40B4-BE49-F238E27FC236}">
                <a16:creationId xmlns:a16="http://schemas.microsoft.com/office/drawing/2014/main" id="{0ED6C522-DAE5-4E68-AFB5-CB47A0262C4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025248E-2126-4CBB-924B-FEEF06B72FD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AF131E7-C65A-4205-BD59-AD27FEB0E13B}" type="slidenum">
              <a:rPr lang="en-US" smtClean="0"/>
              <a:t>‹#›</a:t>
            </a:fld>
            <a:endParaRPr lang="en-US"/>
          </a:p>
        </p:txBody>
      </p:sp>
      <p:pic>
        <p:nvPicPr>
          <p:cNvPr id="9" name="Picture 8">
            <a:extLst>
              <a:ext uri="{FF2B5EF4-FFF2-40B4-BE49-F238E27FC236}">
                <a16:creationId xmlns:a16="http://schemas.microsoft.com/office/drawing/2014/main" id="{0F482BAF-12B2-4620-96B5-33302AEFD9DE}"/>
              </a:ext>
            </a:extLst>
          </p:cNvPr>
          <p:cNvPicPr>
            <a:picLocks noChangeAspect="1"/>
          </p:cNvPicPr>
          <p:nvPr userDrawn="1"/>
        </p:nvPicPr>
        <p:blipFill rotWithShape="1">
          <a:blip r:embed="rId16">
            <a:extLst>
              <a:ext uri="{28A0092B-C50C-407E-A947-70E740481C1C}">
                <a14:useLocalDpi xmlns:a14="http://schemas.microsoft.com/office/drawing/2010/main" val="0"/>
              </a:ext>
            </a:extLst>
          </a:blip>
          <a:srcRect t="89614" b="8157"/>
          <a:stretch/>
        </p:blipFill>
        <p:spPr>
          <a:xfrm>
            <a:off x="0" y="6677025"/>
            <a:ext cx="12192000" cy="180975"/>
          </a:xfrm>
          <a:prstGeom prst="rect">
            <a:avLst/>
          </a:prstGeom>
          <a:ln>
            <a:noFill/>
          </a:ln>
        </p:spPr>
      </p:pic>
      <p:cxnSp>
        <p:nvCxnSpPr>
          <p:cNvPr id="10" name="Straight Connector 22" title="&quot; &quot;">
            <a:extLst>
              <a:ext uri="{FF2B5EF4-FFF2-40B4-BE49-F238E27FC236}">
                <a16:creationId xmlns:a16="http://schemas.microsoft.com/office/drawing/2014/main" id="{4242C5BE-DB79-4DCF-961F-CD36C176BAAD}"/>
              </a:ext>
            </a:extLst>
          </p:cNvPr>
          <p:cNvCxnSpPr>
            <a:cxnSpLocks noChangeShapeType="1"/>
          </p:cNvCxnSpPr>
          <p:nvPr userDrawn="1"/>
        </p:nvCxnSpPr>
        <p:spPr bwMode="auto">
          <a:xfrm>
            <a:off x="-1" y="6659554"/>
            <a:ext cx="12192000" cy="0"/>
          </a:xfrm>
          <a:prstGeom prst="line">
            <a:avLst/>
          </a:prstGeom>
          <a:ln w="38100">
            <a:solidFill>
              <a:srgbClr val="FFC600"/>
            </a:solidFill>
            <a:headEnd/>
            <a:tailEn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23078457"/>
      </p:ext>
    </p:extLst>
  </p:cSld>
  <p:clrMap bg1="lt1" tx1="dk1" bg2="lt2" tx2="dk2" accent1="accent1" accent2="accent2" accent3="accent3" accent4="accent4" accent5="accent5" accent6="accent6" hlink="hlink" folHlink="folHlink"/>
  <p:sldLayoutIdLst>
    <p:sldLayoutId id="2147483701" r:id="rId1"/>
    <p:sldLayoutId id="2147483651" r:id="rId2"/>
    <p:sldLayoutId id="2147483652" r:id="rId3"/>
    <p:sldLayoutId id="2147483672" r:id="rId4"/>
    <p:sldLayoutId id="2147483673" r:id="rId5"/>
    <p:sldLayoutId id="2147483653" r:id="rId6"/>
    <p:sldLayoutId id="2147483697" r:id="rId7"/>
    <p:sldLayoutId id="2147483674" r:id="rId8"/>
    <p:sldLayoutId id="2147483702" r:id="rId9"/>
    <p:sldLayoutId id="2147483655" r:id="rId10"/>
    <p:sldLayoutId id="2147483658" r:id="rId11"/>
    <p:sldLayoutId id="2147483662" r:id="rId12"/>
    <p:sldLayoutId id="2147484054" r:id="rId13"/>
    <p:sldLayoutId id="2147484055" r:id="rId14"/>
  </p:sldLayoutIdLst>
  <p:hf hdr="0" ftr="0" dt="0"/>
  <p:txStyles>
    <p:titleStyle>
      <a:lvl1pPr algn="l" defTabSz="914400" rtl="0" eaLnBrk="1" latinLnBrk="0" hangingPunct="1">
        <a:lnSpc>
          <a:spcPct val="90000"/>
        </a:lnSpc>
        <a:spcBef>
          <a:spcPct val="0"/>
        </a:spcBef>
        <a:buNone/>
        <a:defRPr sz="4400" b="1" kern="1200">
          <a:solidFill>
            <a:srgbClr val="003087"/>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rgbClr val="F2F2F2"/>
        </a:solidFill>
        <a:effectLst/>
      </p:bgPr>
    </p:bg>
    <p:spTree>
      <p:nvGrpSpPr>
        <p:cNvPr id="1" name=""/>
        <p:cNvGrpSpPr/>
        <p:nvPr/>
      </p:nvGrpSpPr>
      <p:grpSpPr>
        <a:xfrm>
          <a:off x="0" y="0"/>
          <a:ext cx="0" cy="0"/>
          <a:chOff x="0" y="0"/>
          <a:chExt cx="0" cy="0"/>
        </a:xfrm>
      </p:grpSpPr>
      <p:sp>
        <p:nvSpPr>
          <p:cNvPr id="7" name="Rectangle 6" title="&quot;&quot;">
            <a:extLst>
              <a:ext uri="{FF2B5EF4-FFF2-40B4-BE49-F238E27FC236}">
                <a16:creationId xmlns:a16="http://schemas.microsoft.com/office/drawing/2014/main" id="{48752905-4F9E-4308-9D7D-79136CE22E29}"/>
              </a:ext>
            </a:extLst>
          </p:cNvPr>
          <p:cNvSpPr/>
          <p:nvPr userDrawn="1"/>
        </p:nvSpPr>
        <p:spPr>
          <a:xfrm>
            <a:off x="0" y="-24702"/>
            <a:ext cx="12192001" cy="89861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Pentagon 12" title="&quot;&quot;">
            <a:extLst>
              <a:ext uri="{FF2B5EF4-FFF2-40B4-BE49-F238E27FC236}">
                <a16:creationId xmlns:a16="http://schemas.microsoft.com/office/drawing/2014/main" id="{26D6B718-8D13-46EE-A2EA-3EC07DCA572F}"/>
              </a:ext>
            </a:extLst>
          </p:cNvPr>
          <p:cNvSpPr/>
          <p:nvPr userDrawn="1"/>
        </p:nvSpPr>
        <p:spPr>
          <a:xfrm>
            <a:off x="6480961" y="513145"/>
            <a:ext cx="5711040" cy="743040"/>
          </a:xfrm>
          <a:prstGeom prst="homePlate">
            <a:avLst/>
          </a:prstGeom>
          <a:solidFill>
            <a:srgbClr val="FFC6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6061" tIns="43031" rIns="86061" bIns="43031" numCol="1" spcCol="0" rtlCol="0" fromWordArt="0" anchor="ctr" anchorCtr="0" forceAA="0" compatLnSpc="1">
            <a:prstTxWarp prst="textNoShape">
              <a:avLst/>
            </a:prstTxWarp>
            <a:noAutofit/>
          </a:bodyPr>
          <a:lstStyle/>
          <a:p>
            <a:pPr algn="ctr"/>
            <a:endParaRPr lang="en-US" sz="2259" b="1">
              <a:solidFill>
                <a:schemeClr val="tx1"/>
              </a:solidFill>
            </a:endParaRPr>
          </a:p>
        </p:txBody>
      </p:sp>
      <p:sp>
        <p:nvSpPr>
          <p:cNvPr id="9" name="Pentagon 13" title="&quot;&quot;">
            <a:extLst>
              <a:ext uri="{FF2B5EF4-FFF2-40B4-BE49-F238E27FC236}">
                <a16:creationId xmlns:a16="http://schemas.microsoft.com/office/drawing/2014/main" id="{ED62EF45-C9C0-4413-81FE-899E260FD808}"/>
              </a:ext>
            </a:extLst>
          </p:cNvPr>
          <p:cNvSpPr/>
          <p:nvPr userDrawn="1"/>
        </p:nvSpPr>
        <p:spPr>
          <a:xfrm>
            <a:off x="0" y="365125"/>
            <a:ext cx="9481334" cy="1039080"/>
          </a:xfrm>
          <a:prstGeom prst="homePlate">
            <a:avLst/>
          </a:prstGeom>
          <a:solidFill>
            <a:srgbClr val="005CB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6061" tIns="43031" rIns="86061" bIns="43031" numCol="1" spcCol="0" rtlCol="0" fromWordArt="0" anchor="ctr" anchorCtr="0" forceAA="0" compatLnSpc="1">
            <a:prstTxWarp prst="textNoShape">
              <a:avLst/>
            </a:prstTxWarp>
            <a:noAutofit/>
          </a:bodyPr>
          <a:lstStyle/>
          <a:p>
            <a:pPr algn="ctr"/>
            <a:endParaRPr lang="en-US" sz="2259" b="1">
              <a:solidFill>
                <a:schemeClr val="tx1"/>
              </a:solidFill>
            </a:endParaRPr>
          </a:p>
        </p:txBody>
      </p:sp>
      <p:pic>
        <p:nvPicPr>
          <p:cNvPr id="11" name="Picture 10" title="&quot;&quot;">
            <a:extLst>
              <a:ext uri="{FF2B5EF4-FFF2-40B4-BE49-F238E27FC236}">
                <a16:creationId xmlns:a16="http://schemas.microsoft.com/office/drawing/2014/main" id="{53B8FF7F-B71D-4E67-925E-01F7866EB63E}"/>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89614" b="8157"/>
          <a:stretch/>
        </p:blipFill>
        <p:spPr>
          <a:xfrm>
            <a:off x="0" y="6677025"/>
            <a:ext cx="12192000" cy="180975"/>
          </a:xfrm>
          <a:prstGeom prst="rect">
            <a:avLst/>
          </a:prstGeom>
          <a:ln>
            <a:noFill/>
          </a:ln>
        </p:spPr>
      </p:pic>
      <p:sp>
        <p:nvSpPr>
          <p:cNvPr id="2" name="Title Placeholder 1">
            <a:extLst>
              <a:ext uri="{FF2B5EF4-FFF2-40B4-BE49-F238E27FC236}">
                <a16:creationId xmlns:a16="http://schemas.microsoft.com/office/drawing/2014/main" id="{5D2D2514-FF0E-43CF-9DEC-E8FFEC1363A7}"/>
              </a:ext>
            </a:extLst>
          </p:cNvPr>
          <p:cNvSpPr>
            <a:spLocks noGrp="1"/>
          </p:cNvSpPr>
          <p:nvPr>
            <p:ph type="title"/>
          </p:nvPr>
        </p:nvSpPr>
        <p:spPr>
          <a:xfrm>
            <a:off x="838200" y="21113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F43C64B-EE6C-49CE-AC9C-4EF026EBE31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C643558-8669-4E59-AFD4-2D647B02798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a:extLst>
              <a:ext uri="{FF2B5EF4-FFF2-40B4-BE49-F238E27FC236}">
                <a16:creationId xmlns:a16="http://schemas.microsoft.com/office/drawing/2014/main" id="{C21AD61A-3E46-4A91-9409-1DF22E3CDDD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65899FE-B918-439A-8725-B7C54401987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6B54E4-5A71-4511-84E9-33A1CA2A9EE3}" type="slidenum">
              <a:rPr lang="en-US" smtClean="0"/>
              <a:t>‹#›</a:t>
            </a:fld>
            <a:endParaRPr lang="en-US"/>
          </a:p>
        </p:txBody>
      </p:sp>
      <p:cxnSp>
        <p:nvCxnSpPr>
          <p:cNvPr id="10" name="Straight Connector 22" title="&quot; &quot;">
            <a:extLst>
              <a:ext uri="{FF2B5EF4-FFF2-40B4-BE49-F238E27FC236}">
                <a16:creationId xmlns:a16="http://schemas.microsoft.com/office/drawing/2014/main" id="{6E5C70A8-3EE5-4D69-8AA3-93C6F7056F47}"/>
              </a:ext>
            </a:extLst>
          </p:cNvPr>
          <p:cNvCxnSpPr>
            <a:cxnSpLocks noChangeShapeType="1"/>
          </p:cNvCxnSpPr>
          <p:nvPr userDrawn="1"/>
        </p:nvCxnSpPr>
        <p:spPr bwMode="auto">
          <a:xfrm>
            <a:off x="-1" y="6659554"/>
            <a:ext cx="12192000" cy="0"/>
          </a:xfrm>
          <a:prstGeom prst="line">
            <a:avLst/>
          </a:prstGeom>
          <a:ln w="38100">
            <a:solidFill>
              <a:srgbClr val="FFC600"/>
            </a:solidFill>
            <a:headEnd/>
            <a:tailEn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29658334"/>
      </p:ext>
    </p:extLst>
  </p:cSld>
  <p:clrMap bg1="lt1" tx1="dk1" bg2="lt2" tx2="dk2" accent1="accent1" accent2="accent2" accent3="accent3" accent4="accent4" accent5="accent5" accent6="accent6" hlink="hlink" folHlink="folHlink"/>
  <p:sldLayoutIdLst>
    <p:sldLayoutId id="2147484036" r:id="rId1"/>
  </p:sldLayoutIdLst>
  <p:hf hdr="0" ftr="0" dt="0"/>
  <p:txStyles>
    <p:titleStyle>
      <a:lvl1pPr algn="l" defTabSz="914400" rtl="0" eaLnBrk="1" latinLnBrk="0" hangingPunct="1">
        <a:lnSpc>
          <a:spcPct val="90000"/>
        </a:lnSpc>
        <a:spcBef>
          <a:spcPct val="0"/>
        </a:spcBef>
        <a:buNone/>
        <a:defRPr sz="4400" b="1" kern="1200">
          <a:solidFill>
            <a:schemeClr val="bg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rgbClr val="F2F2F2"/>
        </a:solidFill>
        <a:effectLst/>
      </p:bgPr>
    </p:bg>
    <p:spTree>
      <p:nvGrpSpPr>
        <p:cNvPr id="1" name=""/>
        <p:cNvGrpSpPr/>
        <p:nvPr/>
      </p:nvGrpSpPr>
      <p:grpSpPr>
        <a:xfrm>
          <a:off x="0" y="0"/>
          <a:ext cx="0" cy="0"/>
          <a:chOff x="0" y="0"/>
          <a:chExt cx="0" cy="0"/>
        </a:xfrm>
      </p:grpSpPr>
      <p:pic>
        <p:nvPicPr>
          <p:cNvPr id="7" name="Picture 6" title="&quot;&quot;">
            <a:extLst>
              <a:ext uri="{FF2B5EF4-FFF2-40B4-BE49-F238E27FC236}">
                <a16:creationId xmlns:a16="http://schemas.microsoft.com/office/drawing/2014/main" id="{7620AFCD-4C7A-490F-B4EC-1E8A313F49F9}"/>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7951" t="11802" r="75174" b="3720"/>
          <a:stretch/>
        </p:blipFill>
        <p:spPr>
          <a:xfrm>
            <a:off x="1" y="0"/>
            <a:ext cx="2209799" cy="6858000"/>
          </a:xfrm>
          <a:prstGeom prst="rect">
            <a:avLst/>
          </a:prstGeom>
          <a:ln>
            <a:noFill/>
          </a:ln>
        </p:spPr>
      </p:pic>
      <p:sp>
        <p:nvSpPr>
          <p:cNvPr id="8" name="Pentagon 9" title="&quot;&quot;">
            <a:extLst>
              <a:ext uri="{FF2B5EF4-FFF2-40B4-BE49-F238E27FC236}">
                <a16:creationId xmlns:a16="http://schemas.microsoft.com/office/drawing/2014/main" id="{28070A9E-BB8B-4EB5-A97A-72B95557EE0B}"/>
              </a:ext>
            </a:extLst>
          </p:cNvPr>
          <p:cNvSpPr/>
          <p:nvPr userDrawn="1"/>
        </p:nvSpPr>
        <p:spPr>
          <a:xfrm>
            <a:off x="196066" y="1684927"/>
            <a:ext cx="11157734" cy="140698"/>
          </a:xfrm>
          <a:prstGeom prst="homePlate">
            <a:avLst/>
          </a:prstGeom>
          <a:solidFill>
            <a:srgbClr val="FFC6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6061" tIns="43031" rIns="86061" bIns="43031" numCol="1" spcCol="0" rtlCol="0" fromWordArt="0" anchor="ctr" anchorCtr="0" forceAA="0" compatLnSpc="1">
            <a:prstTxWarp prst="textNoShape">
              <a:avLst/>
            </a:prstTxWarp>
            <a:noAutofit/>
          </a:bodyPr>
          <a:lstStyle/>
          <a:p>
            <a:pPr algn="ctr"/>
            <a:endParaRPr lang="en-US" sz="2259" b="1">
              <a:solidFill>
                <a:schemeClr val="tx1"/>
              </a:solidFill>
            </a:endParaRPr>
          </a:p>
        </p:txBody>
      </p:sp>
      <p:cxnSp>
        <p:nvCxnSpPr>
          <p:cNvPr id="9" name="Straight Connector 22" title="&quot; &quot;">
            <a:extLst>
              <a:ext uri="{FF2B5EF4-FFF2-40B4-BE49-F238E27FC236}">
                <a16:creationId xmlns:a16="http://schemas.microsoft.com/office/drawing/2014/main" id="{3868AE59-EB1E-4C7C-9634-491E3BC80F71}"/>
              </a:ext>
            </a:extLst>
          </p:cNvPr>
          <p:cNvCxnSpPr>
            <a:cxnSpLocks noChangeShapeType="1"/>
          </p:cNvCxnSpPr>
          <p:nvPr userDrawn="1"/>
        </p:nvCxnSpPr>
        <p:spPr bwMode="auto">
          <a:xfrm>
            <a:off x="1" y="6647575"/>
            <a:ext cx="2209799" cy="0"/>
          </a:xfrm>
          <a:prstGeom prst="line">
            <a:avLst/>
          </a:prstGeom>
          <a:ln w="38100">
            <a:solidFill>
              <a:srgbClr val="FFC600"/>
            </a:solidFill>
            <a:headEnd/>
            <a:tailEnd/>
          </a:ln>
          <a:effectLst/>
        </p:spPr>
        <p:style>
          <a:lnRef idx="2">
            <a:schemeClr val="accent1"/>
          </a:lnRef>
          <a:fillRef idx="0">
            <a:schemeClr val="accent1"/>
          </a:fillRef>
          <a:effectRef idx="1">
            <a:schemeClr val="accent1"/>
          </a:effectRef>
          <a:fontRef idx="minor">
            <a:schemeClr val="tx1"/>
          </a:fontRef>
        </p:style>
      </p:cxnSp>
      <p:sp>
        <p:nvSpPr>
          <p:cNvPr id="10" name="Rectangle 9" title="&quot;&quot;">
            <a:extLst>
              <a:ext uri="{FF2B5EF4-FFF2-40B4-BE49-F238E27FC236}">
                <a16:creationId xmlns:a16="http://schemas.microsoft.com/office/drawing/2014/main" id="{4D4A2005-8354-4C11-9408-7FFA3C38C317}"/>
              </a:ext>
            </a:extLst>
          </p:cNvPr>
          <p:cNvSpPr/>
          <p:nvPr userDrawn="1"/>
        </p:nvSpPr>
        <p:spPr>
          <a:xfrm>
            <a:off x="0" y="6647575"/>
            <a:ext cx="2209800" cy="210425"/>
          </a:xfrm>
          <a:prstGeom prst="rect">
            <a:avLst/>
          </a:prstGeom>
          <a:solidFill>
            <a:srgbClr val="0030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46B789B8-5CE2-4A8E-A3CF-6573D397933D}"/>
              </a:ext>
            </a:extLst>
          </p:cNvPr>
          <p:cNvSpPr>
            <a:spLocks noGrp="1"/>
          </p:cNvSpPr>
          <p:nvPr>
            <p:ph type="title"/>
          </p:nvPr>
        </p:nvSpPr>
        <p:spPr>
          <a:xfrm>
            <a:off x="2405864" y="365125"/>
            <a:ext cx="8947935" cy="1325563"/>
          </a:xfrm>
          <a:prstGeom prst="rect">
            <a:avLst/>
          </a:prstGeom>
        </p:spPr>
        <p:txBody>
          <a:bodyPr vert="horz" lIns="91440" tIns="45720" rIns="91440" bIns="45720" rtlCol="0" anchor="ctr">
            <a:normAutofit/>
          </a:bodyPr>
          <a:lstStyle/>
          <a:p>
            <a:r>
              <a:rPr kumimoji="0" lang="en-US" sz="4000" b="1" i="0" u="none" strike="noStrike" kern="1200" cap="none" spc="0" normalizeH="0" baseline="0" noProof="0">
                <a:ln>
                  <a:noFill/>
                </a:ln>
                <a:solidFill>
                  <a:srgbClr val="003087"/>
                </a:solidFill>
                <a:effectLst/>
                <a:uLnTx/>
                <a:uFillTx/>
                <a:latin typeface="Calibri" panose="020F0502020204030204"/>
                <a:ea typeface="+mj-ea"/>
                <a:cs typeface="+mj-cs"/>
              </a:rPr>
              <a:t>Click to edit Master title style</a:t>
            </a:r>
            <a:endParaRPr lang="en-US"/>
          </a:p>
        </p:txBody>
      </p:sp>
      <p:sp>
        <p:nvSpPr>
          <p:cNvPr id="3" name="Text Placeholder 2">
            <a:extLst>
              <a:ext uri="{FF2B5EF4-FFF2-40B4-BE49-F238E27FC236}">
                <a16:creationId xmlns:a16="http://schemas.microsoft.com/office/drawing/2014/main" id="{80BE2A73-A47F-4628-B24D-71BF9CA2E7DF}"/>
              </a:ext>
            </a:extLst>
          </p:cNvPr>
          <p:cNvSpPr>
            <a:spLocks noGrp="1"/>
          </p:cNvSpPr>
          <p:nvPr>
            <p:ph type="body" idx="1"/>
          </p:nvPr>
        </p:nvSpPr>
        <p:spPr>
          <a:xfrm>
            <a:off x="2405864" y="2236741"/>
            <a:ext cx="8452658" cy="379952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11" name="Picture 10" title="Texas Department of State Health Services logo">
            <a:extLst>
              <a:ext uri="{FF2B5EF4-FFF2-40B4-BE49-F238E27FC236}">
                <a16:creationId xmlns:a16="http://schemas.microsoft.com/office/drawing/2014/main" id="{25AFC768-FDBA-4F71-84A8-646DFECB7BF1}"/>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05604" y="5289192"/>
            <a:ext cx="1598591" cy="1147959"/>
          </a:xfrm>
          <a:prstGeom prst="rect">
            <a:avLst/>
          </a:prstGeom>
        </p:spPr>
      </p:pic>
      <p:sp>
        <p:nvSpPr>
          <p:cNvPr id="14" name="Slide Number Placeholder 13">
            <a:extLst>
              <a:ext uri="{FF2B5EF4-FFF2-40B4-BE49-F238E27FC236}">
                <a16:creationId xmlns:a16="http://schemas.microsoft.com/office/drawing/2014/main" id="{258A82E9-29F0-4669-AE6A-42B92398A5C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1B6698-EAFE-4EF4-8E59-4E345DB88409}" type="slidenum">
              <a:rPr lang="en-US" smtClean="0"/>
              <a:t>‹#›</a:t>
            </a:fld>
            <a:endParaRPr lang="en-US"/>
          </a:p>
        </p:txBody>
      </p:sp>
    </p:spTree>
    <p:extLst>
      <p:ext uri="{BB962C8B-B14F-4D97-AF65-F5344CB8AC3E}">
        <p14:creationId xmlns:p14="http://schemas.microsoft.com/office/powerpoint/2010/main" val="2313362923"/>
      </p:ext>
    </p:extLst>
  </p:cSld>
  <p:clrMap bg1="lt1" tx1="dk1" bg2="lt2" tx2="dk2" accent1="accent1" accent2="accent2" accent3="accent3" accent4="accent4" accent5="accent5" accent6="accent6" hlink="hlink" folHlink="folHlink"/>
  <p:sldLayoutIdLst>
    <p:sldLayoutId id="2147484053" r:id="rId1"/>
  </p:sldLayoutIdLst>
  <p:txStyles>
    <p:titleStyle>
      <a:lvl1pPr algn="l" defTabSz="914400" rtl="0" eaLnBrk="1" latinLnBrk="0" hangingPunct="1">
        <a:lnSpc>
          <a:spcPct val="90000"/>
        </a:lnSpc>
        <a:spcBef>
          <a:spcPct val="0"/>
        </a:spcBef>
        <a:buNone/>
        <a:defRPr sz="4400" b="0" kern="1200">
          <a:solidFill>
            <a:srgbClr val="003087"/>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2F2F2"/>
        </a:solidFill>
        <a:effectLst/>
      </p:bgPr>
    </p:bg>
    <p:spTree>
      <p:nvGrpSpPr>
        <p:cNvPr id="1" name=""/>
        <p:cNvGrpSpPr/>
        <p:nvPr/>
      </p:nvGrpSpPr>
      <p:grpSpPr>
        <a:xfrm>
          <a:off x="0" y="0"/>
          <a:ext cx="0" cy="0"/>
          <a:chOff x="0" y="0"/>
          <a:chExt cx="0" cy="0"/>
        </a:xfrm>
      </p:grpSpPr>
      <p:pic>
        <p:nvPicPr>
          <p:cNvPr id="7" name="Picture 6" title="&quot;&quot;">
            <a:extLst>
              <a:ext uri="{FF2B5EF4-FFF2-40B4-BE49-F238E27FC236}">
                <a16:creationId xmlns:a16="http://schemas.microsoft.com/office/drawing/2014/main" id="{7620AFCD-4C7A-490F-B4EC-1E8A313F49F9}"/>
              </a:ext>
            </a:extLst>
          </p:cNvPr>
          <p:cNvPicPr>
            <a:picLocks noChangeAspect="1"/>
          </p:cNvPicPr>
          <p:nvPr userDrawn="1"/>
        </p:nvPicPr>
        <p:blipFill rotWithShape="1">
          <a:blip r:embed="rId11">
            <a:extLst>
              <a:ext uri="{28A0092B-C50C-407E-A947-70E740481C1C}">
                <a14:useLocalDpi xmlns:a14="http://schemas.microsoft.com/office/drawing/2010/main" val="0"/>
              </a:ext>
            </a:extLst>
          </a:blip>
          <a:srcRect l="7951" t="11802" r="75174" b="3720"/>
          <a:stretch/>
        </p:blipFill>
        <p:spPr>
          <a:xfrm>
            <a:off x="1" y="0"/>
            <a:ext cx="2209799" cy="6858000"/>
          </a:xfrm>
          <a:prstGeom prst="rect">
            <a:avLst/>
          </a:prstGeom>
          <a:ln>
            <a:noFill/>
          </a:ln>
        </p:spPr>
      </p:pic>
      <p:sp>
        <p:nvSpPr>
          <p:cNvPr id="8" name="Pentagon 9" title="&quot;&quot;">
            <a:extLst>
              <a:ext uri="{FF2B5EF4-FFF2-40B4-BE49-F238E27FC236}">
                <a16:creationId xmlns:a16="http://schemas.microsoft.com/office/drawing/2014/main" id="{28070A9E-BB8B-4EB5-A97A-72B95557EE0B}"/>
              </a:ext>
            </a:extLst>
          </p:cNvPr>
          <p:cNvSpPr/>
          <p:nvPr userDrawn="1"/>
        </p:nvSpPr>
        <p:spPr>
          <a:xfrm>
            <a:off x="196066" y="1684927"/>
            <a:ext cx="11157734" cy="140698"/>
          </a:xfrm>
          <a:prstGeom prst="homePlate">
            <a:avLst/>
          </a:prstGeom>
          <a:solidFill>
            <a:srgbClr val="FFC6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6061" tIns="43031" rIns="86061" bIns="43031" numCol="1" spcCol="0" rtlCol="0" fromWordArt="0" anchor="ctr" anchorCtr="0" forceAA="0" compatLnSpc="1">
            <a:prstTxWarp prst="textNoShape">
              <a:avLst/>
            </a:prstTxWarp>
            <a:noAutofit/>
          </a:bodyPr>
          <a:lstStyle/>
          <a:p>
            <a:pPr algn="ctr"/>
            <a:endParaRPr lang="en-US" sz="2259" b="1">
              <a:solidFill>
                <a:schemeClr val="tx1"/>
              </a:solidFill>
            </a:endParaRPr>
          </a:p>
        </p:txBody>
      </p:sp>
      <p:cxnSp>
        <p:nvCxnSpPr>
          <p:cNvPr id="9" name="Straight Connector 22" title="&quot; &quot;">
            <a:extLst>
              <a:ext uri="{FF2B5EF4-FFF2-40B4-BE49-F238E27FC236}">
                <a16:creationId xmlns:a16="http://schemas.microsoft.com/office/drawing/2014/main" id="{3868AE59-EB1E-4C7C-9634-491E3BC80F71}"/>
              </a:ext>
            </a:extLst>
          </p:cNvPr>
          <p:cNvCxnSpPr>
            <a:cxnSpLocks noChangeShapeType="1"/>
          </p:cNvCxnSpPr>
          <p:nvPr userDrawn="1"/>
        </p:nvCxnSpPr>
        <p:spPr bwMode="auto">
          <a:xfrm>
            <a:off x="1" y="6647575"/>
            <a:ext cx="2209799" cy="0"/>
          </a:xfrm>
          <a:prstGeom prst="line">
            <a:avLst/>
          </a:prstGeom>
          <a:ln w="38100">
            <a:solidFill>
              <a:srgbClr val="FFC600"/>
            </a:solidFill>
            <a:headEnd/>
            <a:tailEnd/>
          </a:ln>
          <a:effectLst/>
        </p:spPr>
        <p:style>
          <a:lnRef idx="2">
            <a:schemeClr val="accent1"/>
          </a:lnRef>
          <a:fillRef idx="0">
            <a:schemeClr val="accent1"/>
          </a:fillRef>
          <a:effectRef idx="1">
            <a:schemeClr val="accent1"/>
          </a:effectRef>
          <a:fontRef idx="minor">
            <a:schemeClr val="tx1"/>
          </a:fontRef>
        </p:style>
      </p:cxnSp>
      <p:sp>
        <p:nvSpPr>
          <p:cNvPr id="10" name="Rectangle 9" title="&quot;&quot;">
            <a:extLst>
              <a:ext uri="{FF2B5EF4-FFF2-40B4-BE49-F238E27FC236}">
                <a16:creationId xmlns:a16="http://schemas.microsoft.com/office/drawing/2014/main" id="{4D4A2005-8354-4C11-9408-7FFA3C38C317}"/>
              </a:ext>
            </a:extLst>
          </p:cNvPr>
          <p:cNvSpPr/>
          <p:nvPr userDrawn="1"/>
        </p:nvSpPr>
        <p:spPr>
          <a:xfrm>
            <a:off x="0" y="6647575"/>
            <a:ext cx="2209800" cy="210425"/>
          </a:xfrm>
          <a:prstGeom prst="rect">
            <a:avLst/>
          </a:prstGeom>
          <a:solidFill>
            <a:srgbClr val="0030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46B789B8-5CE2-4A8E-A3CF-6573D397933D}"/>
              </a:ext>
            </a:extLst>
          </p:cNvPr>
          <p:cNvSpPr>
            <a:spLocks noGrp="1"/>
          </p:cNvSpPr>
          <p:nvPr>
            <p:ph type="title"/>
          </p:nvPr>
        </p:nvSpPr>
        <p:spPr>
          <a:xfrm>
            <a:off x="2397238" y="554902"/>
            <a:ext cx="8947935" cy="1325563"/>
          </a:xfrm>
          <a:prstGeom prst="rect">
            <a:avLst/>
          </a:prstGeom>
        </p:spPr>
        <p:txBody>
          <a:bodyPr vert="horz" lIns="91440" tIns="45720" rIns="91440" bIns="45720" rtlCol="0" anchor="ctr">
            <a:normAutofit/>
          </a:bodyPr>
          <a:lstStyle/>
          <a:p>
            <a:r>
              <a:rPr kumimoji="0" lang="en-US" sz="4000" b="1" i="0" u="none" strike="noStrike" kern="1200" cap="none" spc="0" normalizeH="0" baseline="0" noProof="0">
                <a:ln>
                  <a:noFill/>
                </a:ln>
                <a:solidFill>
                  <a:srgbClr val="003087"/>
                </a:solidFill>
                <a:effectLst/>
                <a:uLnTx/>
                <a:uFillTx/>
                <a:latin typeface="Calibri" panose="020F0502020204030204"/>
                <a:ea typeface="+mj-ea"/>
                <a:cs typeface="+mj-cs"/>
              </a:rPr>
              <a:t>Click to edit Master title style</a:t>
            </a:r>
            <a:endParaRPr lang="en-US"/>
          </a:p>
        </p:txBody>
      </p:sp>
      <p:sp>
        <p:nvSpPr>
          <p:cNvPr id="3" name="Text Placeholder 2">
            <a:extLst>
              <a:ext uri="{FF2B5EF4-FFF2-40B4-BE49-F238E27FC236}">
                <a16:creationId xmlns:a16="http://schemas.microsoft.com/office/drawing/2014/main" id="{80BE2A73-A47F-4628-B24D-71BF9CA2E7DF}"/>
              </a:ext>
            </a:extLst>
          </p:cNvPr>
          <p:cNvSpPr>
            <a:spLocks noGrp="1"/>
          </p:cNvSpPr>
          <p:nvPr>
            <p:ph type="body" idx="1"/>
          </p:nvPr>
        </p:nvSpPr>
        <p:spPr>
          <a:xfrm>
            <a:off x="2405864" y="2236741"/>
            <a:ext cx="8452658" cy="379952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11" name="Picture 10" title="Texas Department of State Health Services logo">
            <a:extLst>
              <a:ext uri="{FF2B5EF4-FFF2-40B4-BE49-F238E27FC236}">
                <a16:creationId xmlns:a16="http://schemas.microsoft.com/office/drawing/2014/main" id="{25AFC768-FDBA-4F71-84A8-646DFECB7BF1}"/>
              </a:ext>
            </a:extLst>
          </p:cNvPr>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305604" y="5289192"/>
            <a:ext cx="1598591" cy="1147959"/>
          </a:xfrm>
          <a:prstGeom prst="rect">
            <a:avLst/>
          </a:prstGeom>
        </p:spPr>
      </p:pic>
      <p:sp>
        <p:nvSpPr>
          <p:cNvPr id="14" name="Slide Number Placeholder 13">
            <a:extLst>
              <a:ext uri="{FF2B5EF4-FFF2-40B4-BE49-F238E27FC236}">
                <a16:creationId xmlns:a16="http://schemas.microsoft.com/office/drawing/2014/main" id="{258A82E9-29F0-4669-AE6A-42B92398A5C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1B6698-EAFE-4EF4-8E59-4E345DB88409}" type="slidenum">
              <a:rPr lang="en-US" smtClean="0"/>
              <a:t>‹#›</a:t>
            </a:fld>
            <a:endParaRPr lang="en-US"/>
          </a:p>
        </p:txBody>
      </p:sp>
    </p:spTree>
    <p:extLst>
      <p:ext uri="{BB962C8B-B14F-4D97-AF65-F5344CB8AC3E}">
        <p14:creationId xmlns:p14="http://schemas.microsoft.com/office/powerpoint/2010/main" val="2313362923"/>
      </p:ext>
    </p:extLst>
  </p:cSld>
  <p:clrMap bg1="lt1" tx1="dk1" bg2="lt2" tx2="dk2" accent1="accent1" accent2="accent2" accent3="accent3" accent4="accent4" accent5="accent5" accent6="accent6" hlink="hlink" folHlink="folHlink"/>
  <p:sldLayoutIdLst>
    <p:sldLayoutId id="2147483688" r:id="rId1"/>
    <p:sldLayoutId id="2147483690" r:id="rId2"/>
    <p:sldLayoutId id="2147483691" r:id="rId3"/>
    <p:sldLayoutId id="2147483692" r:id="rId4"/>
    <p:sldLayoutId id="2147483703" r:id="rId5"/>
    <p:sldLayoutId id="2147483693" r:id="rId6"/>
    <p:sldLayoutId id="2147483694" r:id="rId7"/>
    <p:sldLayoutId id="2147483695" r:id="rId8"/>
    <p:sldLayoutId id="2147483696" r:id="rId9"/>
  </p:sldLayoutIdLst>
  <p:hf hdr="0" ftr="0" dt="0"/>
  <p:txStyles>
    <p:titleStyle>
      <a:lvl1pPr algn="l" defTabSz="914400" rtl="0" eaLnBrk="1" latinLnBrk="0" hangingPunct="1">
        <a:lnSpc>
          <a:spcPct val="90000"/>
        </a:lnSpc>
        <a:spcBef>
          <a:spcPct val="0"/>
        </a:spcBef>
        <a:buNone/>
        <a:defRPr sz="4400" b="0" kern="1200">
          <a:solidFill>
            <a:srgbClr val="003087"/>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F2F2F2"/>
        </a:solidFill>
        <a:effectLst/>
      </p:bgPr>
    </p:bg>
    <p:spTree>
      <p:nvGrpSpPr>
        <p:cNvPr id="1" name=""/>
        <p:cNvGrpSpPr/>
        <p:nvPr/>
      </p:nvGrpSpPr>
      <p:grpSpPr>
        <a:xfrm>
          <a:off x="0" y="0"/>
          <a:ext cx="0" cy="0"/>
          <a:chOff x="0" y="0"/>
          <a:chExt cx="0" cy="0"/>
        </a:xfrm>
      </p:grpSpPr>
      <p:sp>
        <p:nvSpPr>
          <p:cNvPr id="7" name="Rectangle 6" title="&quot;&quot;">
            <a:extLst>
              <a:ext uri="{FF2B5EF4-FFF2-40B4-BE49-F238E27FC236}">
                <a16:creationId xmlns:a16="http://schemas.microsoft.com/office/drawing/2014/main" id="{48752905-4F9E-4308-9D7D-79136CE22E29}"/>
              </a:ext>
            </a:extLst>
          </p:cNvPr>
          <p:cNvSpPr/>
          <p:nvPr userDrawn="1"/>
        </p:nvSpPr>
        <p:spPr>
          <a:xfrm>
            <a:off x="0" y="-24702"/>
            <a:ext cx="12192001" cy="89861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Pentagon 12" title="&quot;&quot;">
            <a:extLst>
              <a:ext uri="{FF2B5EF4-FFF2-40B4-BE49-F238E27FC236}">
                <a16:creationId xmlns:a16="http://schemas.microsoft.com/office/drawing/2014/main" id="{26D6B718-8D13-46EE-A2EA-3EC07DCA572F}"/>
              </a:ext>
            </a:extLst>
          </p:cNvPr>
          <p:cNvSpPr/>
          <p:nvPr userDrawn="1"/>
        </p:nvSpPr>
        <p:spPr>
          <a:xfrm>
            <a:off x="6480961" y="513145"/>
            <a:ext cx="5711040" cy="743040"/>
          </a:xfrm>
          <a:prstGeom prst="homePlate">
            <a:avLst/>
          </a:prstGeom>
          <a:solidFill>
            <a:srgbClr val="FFC6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6061" tIns="43031" rIns="86061" bIns="43031" numCol="1" spcCol="0" rtlCol="0" fromWordArt="0" anchor="ctr" anchorCtr="0" forceAA="0" compatLnSpc="1">
            <a:prstTxWarp prst="textNoShape">
              <a:avLst/>
            </a:prstTxWarp>
            <a:noAutofit/>
          </a:bodyPr>
          <a:lstStyle/>
          <a:p>
            <a:pPr algn="ctr"/>
            <a:endParaRPr lang="en-US" sz="2259" b="1">
              <a:solidFill>
                <a:schemeClr val="tx1"/>
              </a:solidFill>
            </a:endParaRPr>
          </a:p>
        </p:txBody>
      </p:sp>
      <p:sp>
        <p:nvSpPr>
          <p:cNvPr id="9" name="Pentagon 13" title="&quot;&quot;">
            <a:extLst>
              <a:ext uri="{FF2B5EF4-FFF2-40B4-BE49-F238E27FC236}">
                <a16:creationId xmlns:a16="http://schemas.microsoft.com/office/drawing/2014/main" id="{ED62EF45-C9C0-4413-81FE-899E260FD808}"/>
              </a:ext>
            </a:extLst>
          </p:cNvPr>
          <p:cNvSpPr/>
          <p:nvPr userDrawn="1"/>
        </p:nvSpPr>
        <p:spPr>
          <a:xfrm>
            <a:off x="0" y="365125"/>
            <a:ext cx="9481334" cy="1039080"/>
          </a:xfrm>
          <a:prstGeom prst="homePlate">
            <a:avLst/>
          </a:prstGeom>
          <a:solidFill>
            <a:srgbClr val="005CB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6061" tIns="43031" rIns="86061" bIns="43031" numCol="1" spcCol="0" rtlCol="0" fromWordArt="0" anchor="ctr" anchorCtr="0" forceAA="0" compatLnSpc="1">
            <a:prstTxWarp prst="textNoShape">
              <a:avLst/>
            </a:prstTxWarp>
            <a:noAutofit/>
          </a:bodyPr>
          <a:lstStyle/>
          <a:p>
            <a:pPr algn="ctr"/>
            <a:endParaRPr lang="en-US" sz="2259" b="1">
              <a:solidFill>
                <a:schemeClr val="tx1"/>
              </a:solidFill>
            </a:endParaRPr>
          </a:p>
        </p:txBody>
      </p:sp>
      <p:pic>
        <p:nvPicPr>
          <p:cNvPr id="11" name="Picture 10" title="&quot;&quot;">
            <a:extLst>
              <a:ext uri="{FF2B5EF4-FFF2-40B4-BE49-F238E27FC236}">
                <a16:creationId xmlns:a16="http://schemas.microsoft.com/office/drawing/2014/main" id="{53B8FF7F-B71D-4E67-925E-01F7866EB63E}"/>
              </a:ext>
            </a:extLst>
          </p:cNvPr>
          <p:cNvPicPr>
            <a:picLocks noChangeAspect="1"/>
          </p:cNvPicPr>
          <p:nvPr userDrawn="1"/>
        </p:nvPicPr>
        <p:blipFill rotWithShape="1">
          <a:blip r:embed="rId13">
            <a:extLst>
              <a:ext uri="{28A0092B-C50C-407E-A947-70E740481C1C}">
                <a14:useLocalDpi xmlns:a14="http://schemas.microsoft.com/office/drawing/2010/main" val="0"/>
              </a:ext>
            </a:extLst>
          </a:blip>
          <a:srcRect t="89614" b="8157"/>
          <a:stretch/>
        </p:blipFill>
        <p:spPr>
          <a:xfrm>
            <a:off x="0" y="6677025"/>
            <a:ext cx="12192000" cy="180975"/>
          </a:xfrm>
          <a:prstGeom prst="rect">
            <a:avLst/>
          </a:prstGeom>
          <a:ln>
            <a:noFill/>
          </a:ln>
        </p:spPr>
      </p:pic>
      <p:sp>
        <p:nvSpPr>
          <p:cNvPr id="2" name="Title Placeholder 1">
            <a:extLst>
              <a:ext uri="{FF2B5EF4-FFF2-40B4-BE49-F238E27FC236}">
                <a16:creationId xmlns:a16="http://schemas.microsoft.com/office/drawing/2014/main" id="{5D2D2514-FF0E-43CF-9DEC-E8FFEC1363A7}"/>
              </a:ext>
            </a:extLst>
          </p:cNvPr>
          <p:cNvSpPr>
            <a:spLocks noGrp="1"/>
          </p:cNvSpPr>
          <p:nvPr>
            <p:ph type="title"/>
          </p:nvPr>
        </p:nvSpPr>
        <p:spPr>
          <a:xfrm>
            <a:off x="234353" y="25426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F43C64B-EE6C-49CE-AC9C-4EF026EBE31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C643558-8669-4E59-AFD4-2D647B02798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a:extLst>
              <a:ext uri="{FF2B5EF4-FFF2-40B4-BE49-F238E27FC236}">
                <a16:creationId xmlns:a16="http://schemas.microsoft.com/office/drawing/2014/main" id="{C21AD61A-3E46-4A91-9409-1DF22E3CDDD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65899FE-B918-439A-8725-B7C54401987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6B54E4-5A71-4511-84E9-33A1CA2A9EE3}" type="slidenum">
              <a:rPr lang="en-US" smtClean="0"/>
              <a:t>‹#›</a:t>
            </a:fld>
            <a:endParaRPr lang="en-US"/>
          </a:p>
        </p:txBody>
      </p:sp>
      <p:cxnSp>
        <p:nvCxnSpPr>
          <p:cNvPr id="10" name="Straight Connector 22" title="&quot; &quot;">
            <a:extLst>
              <a:ext uri="{FF2B5EF4-FFF2-40B4-BE49-F238E27FC236}">
                <a16:creationId xmlns:a16="http://schemas.microsoft.com/office/drawing/2014/main" id="{6E5C70A8-3EE5-4D69-8AA3-93C6F7056F47}"/>
              </a:ext>
            </a:extLst>
          </p:cNvPr>
          <p:cNvCxnSpPr>
            <a:cxnSpLocks noChangeShapeType="1"/>
          </p:cNvCxnSpPr>
          <p:nvPr userDrawn="1"/>
        </p:nvCxnSpPr>
        <p:spPr bwMode="auto">
          <a:xfrm>
            <a:off x="-1" y="6659554"/>
            <a:ext cx="12192000" cy="0"/>
          </a:xfrm>
          <a:prstGeom prst="line">
            <a:avLst/>
          </a:prstGeom>
          <a:ln w="38100">
            <a:solidFill>
              <a:srgbClr val="FFC600"/>
            </a:solidFill>
            <a:headEnd/>
            <a:tailEn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91796791"/>
      </p:ext>
    </p:extLst>
  </p:cSld>
  <p:clrMap bg1="lt1" tx1="dk1" bg2="lt2" tx2="dk2" accent1="accent1" accent2="accent2" accent3="accent3" accent4="accent4" accent5="accent5" accent6="accent6" hlink="hlink" folHlink="folHlink"/>
  <p:sldLayoutIdLst>
    <p:sldLayoutId id="2147483677" r:id="rId1"/>
    <p:sldLayoutId id="2147483685" r:id="rId2"/>
    <p:sldLayoutId id="2147483679" r:id="rId3"/>
    <p:sldLayoutId id="2147483680" r:id="rId4"/>
    <p:sldLayoutId id="2147483681" r:id="rId5"/>
    <p:sldLayoutId id="2147483682" r:id="rId6"/>
    <p:sldLayoutId id="2147483683" r:id="rId7"/>
    <p:sldLayoutId id="2147483684" r:id="rId8"/>
    <p:sldLayoutId id="2147483705" r:id="rId9"/>
    <p:sldLayoutId id="2147483706" r:id="rId10"/>
    <p:sldLayoutId id="2147483907" r:id="rId11"/>
  </p:sldLayoutIdLst>
  <p:hf hdr="0" ftr="0" dt="0"/>
  <p:txStyles>
    <p:titleStyle>
      <a:lvl1pPr algn="l" defTabSz="914400" rtl="0" eaLnBrk="1" latinLnBrk="0" hangingPunct="1">
        <a:lnSpc>
          <a:spcPct val="90000"/>
        </a:lnSpc>
        <a:spcBef>
          <a:spcPct val="0"/>
        </a:spcBef>
        <a:buNone/>
        <a:defRPr sz="4400" b="1" kern="1200">
          <a:solidFill>
            <a:schemeClr val="bg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F2F2F2"/>
        </a:solidFill>
        <a:effectLst/>
      </p:bgPr>
    </p:bg>
    <p:spTree>
      <p:nvGrpSpPr>
        <p:cNvPr id="1" name=""/>
        <p:cNvGrpSpPr/>
        <p:nvPr/>
      </p:nvGrpSpPr>
      <p:grpSpPr>
        <a:xfrm>
          <a:off x="0" y="0"/>
          <a:ext cx="0" cy="0"/>
          <a:chOff x="0" y="0"/>
          <a:chExt cx="0" cy="0"/>
        </a:xfrm>
      </p:grpSpPr>
      <p:sp>
        <p:nvSpPr>
          <p:cNvPr id="7" name="Rectangle 6" title="&quot;&quot;">
            <a:extLst>
              <a:ext uri="{FF2B5EF4-FFF2-40B4-BE49-F238E27FC236}">
                <a16:creationId xmlns:a16="http://schemas.microsoft.com/office/drawing/2014/main" id="{48752905-4F9E-4308-9D7D-79136CE22E29}"/>
              </a:ext>
            </a:extLst>
          </p:cNvPr>
          <p:cNvSpPr/>
          <p:nvPr/>
        </p:nvSpPr>
        <p:spPr>
          <a:xfrm>
            <a:off x="0" y="-24702"/>
            <a:ext cx="12192001" cy="89861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Pentagon 12" title="&quot;&quot;">
            <a:extLst>
              <a:ext uri="{FF2B5EF4-FFF2-40B4-BE49-F238E27FC236}">
                <a16:creationId xmlns:a16="http://schemas.microsoft.com/office/drawing/2014/main" id="{26D6B718-8D13-46EE-A2EA-3EC07DCA572F}"/>
              </a:ext>
            </a:extLst>
          </p:cNvPr>
          <p:cNvSpPr/>
          <p:nvPr/>
        </p:nvSpPr>
        <p:spPr>
          <a:xfrm>
            <a:off x="6480961" y="513145"/>
            <a:ext cx="5711040" cy="743040"/>
          </a:xfrm>
          <a:prstGeom prst="homePlate">
            <a:avLst/>
          </a:prstGeom>
          <a:solidFill>
            <a:srgbClr val="FFC6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6061" tIns="43031" rIns="86061" bIns="43031" numCol="1" spcCol="0" rtlCol="0" fromWordArt="0" anchor="ctr" anchorCtr="0" forceAA="0" compatLnSpc="1">
            <a:prstTxWarp prst="textNoShape">
              <a:avLst/>
            </a:prstTxWarp>
            <a:noAutofit/>
          </a:bodyPr>
          <a:lstStyle/>
          <a:p>
            <a:pPr algn="ctr"/>
            <a:endParaRPr lang="en-US" sz="2259" b="1">
              <a:solidFill>
                <a:schemeClr val="tx1"/>
              </a:solidFill>
            </a:endParaRPr>
          </a:p>
        </p:txBody>
      </p:sp>
      <p:sp>
        <p:nvSpPr>
          <p:cNvPr id="9" name="Pentagon 13" title="&quot;&quot;">
            <a:extLst>
              <a:ext uri="{FF2B5EF4-FFF2-40B4-BE49-F238E27FC236}">
                <a16:creationId xmlns:a16="http://schemas.microsoft.com/office/drawing/2014/main" id="{ED62EF45-C9C0-4413-81FE-899E260FD808}"/>
              </a:ext>
            </a:extLst>
          </p:cNvPr>
          <p:cNvSpPr/>
          <p:nvPr/>
        </p:nvSpPr>
        <p:spPr>
          <a:xfrm>
            <a:off x="0" y="365125"/>
            <a:ext cx="9481334" cy="1039080"/>
          </a:xfrm>
          <a:prstGeom prst="homePlate">
            <a:avLst/>
          </a:prstGeom>
          <a:solidFill>
            <a:srgbClr val="005CB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6061" tIns="43031" rIns="86061" bIns="43031" numCol="1" spcCol="0" rtlCol="0" fromWordArt="0" anchor="ctr" anchorCtr="0" forceAA="0" compatLnSpc="1">
            <a:prstTxWarp prst="textNoShape">
              <a:avLst/>
            </a:prstTxWarp>
            <a:noAutofit/>
          </a:bodyPr>
          <a:lstStyle/>
          <a:p>
            <a:pPr algn="ctr"/>
            <a:endParaRPr lang="en-US" sz="2259" b="1">
              <a:solidFill>
                <a:schemeClr val="tx1"/>
              </a:solidFill>
            </a:endParaRPr>
          </a:p>
        </p:txBody>
      </p:sp>
      <p:pic>
        <p:nvPicPr>
          <p:cNvPr id="11" name="Picture 10" title="&quot;&quot;">
            <a:extLst>
              <a:ext uri="{FF2B5EF4-FFF2-40B4-BE49-F238E27FC236}">
                <a16:creationId xmlns:a16="http://schemas.microsoft.com/office/drawing/2014/main" id="{53B8FF7F-B71D-4E67-925E-01F7866EB63E}"/>
              </a:ext>
            </a:extLst>
          </p:cNvPr>
          <p:cNvPicPr>
            <a:picLocks noChangeAspect="1"/>
          </p:cNvPicPr>
          <p:nvPr/>
        </p:nvPicPr>
        <p:blipFill rotWithShape="1">
          <a:blip r:embed="rId10">
            <a:extLst>
              <a:ext uri="{28A0092B-C50C-407E-A947-70E740481C1C}">
                <a14:useLocalDpi xmlns:a14="http://schemas.microsoft.com/office/drawing/2010/main" val="0"/>
              </a:ext>
            </a:extLst>
          </a:blip>
          <a:srcRect t="89614" b="8157"/>
          <a:stretch/>
        </p:blipFill>
        <p:spPr>
          <a:xfrm>
            <a:off x="0" y="6677025"/>
            <a:ext cx="12192000" cy="180975"/>
          </a:xfrm>
          <a:prstGeom prst="rect">
            <a:avLst/>
          </a:prstGeom>
          <a:ln>
            <a:noFill/>
          </a:ln>
        </p:spPr>
      </p:pic>
      <p:sp>
        <p:nvSpPr>
          <p:cNvPr id="2" name="Title Placeholder 1">
            <a:extLst>
              <a:ext uri="{FF2B5EF4-FFF2-40B4-BE49-F238E27FC236}">
                <a16:creationId xmlns:a16="http://schemas.microsoft.com/office/drawing/2014/main" id="{5D2D2514-FF0E-43CF-9DEC-E8FFEC1363A7}"/>
              </a:ext>
            </a:extLst>
          </p:cNvPr>
          <p:cNvSpPr>
            <a:spLocks noGrp="1"/>
          </p:cNvSpPr>
          <p:nvPr>
            <p:ph type="title"/>
          </p:nvPr>
        </p:nvSpPr>
        <p:spPr>
          <a:xfrm>
            <a:off x="838200" y="21113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F43C64B-EE6C-49CE-AC9C-4EF026EBE31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C643558-8669-4E59-AFD4-2D647B02798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a:extLst>
              <a:ext uri="{FF2B5EF4-FFF2-40B4-BE49-F238E27FC236}">
                <a16:creationId xmlns:a16="http://schemas.microsoft.com/office/drawing/2014/main" id="{C21AD61A-3E46-4A91-9409-1DF22E3CDDD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65899FE-B918-439A-8725-B7C54401987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6B54E4-5A71-4511-84E9-33A1CA2A9EE3}" type="slidenum">
              <a:rPr lang="en-US" smtClean="0"/>
              <a:t>‹#›</a:t>
            </a:fld>
            <a:endParaRPr lang="en-US"/>
          </a:p>
        </p:txBody>
      </p:sp>
      <p:cxnSp>
        <p:nvCxnSpPr>
          <p:cNvPr id="10" name="Straight Connector 22" title="&quot; &quot;">
            <a:extLst>
              <a:ext uri="{FF2B5EF4-FFF2-40B4-BE49-F238E27FC236}">
                <a16:creationId xmlns:a16="http://schemas.microsoft.com/office/drawing/2014/main" id="{6E5C70A8-3EE5-4D69-8AA3-93C6F7056F47}"/>
              </a:ext>
            </a:extLst>
          </p:cNvPr>
          <p:cNvCxnSpPr>
            <a:cxnSpLocks noChangeShapeType="1"/>
          </p:cNvCxnSpPr>
          <p:nvPr/>
        </p:nvCxnSpPr>
        <p:spPr bwMode="auto">
          <a:xfrm>
            <a:off x="-1" y="6659554"/>
            <a:ext cx="12192000" cy="0"/>
          </a:xfrm>
          <a:prstGeom prst="line">
            <a:avLst/>
          </a:prstGeom>
          <a:ln w="38100">
            <a:solidFill>
              <a:srgbClr val="FFC600"/>
            </a:solidFill>
            <a:headEnd/>
            <a:tailEn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13862353"/>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Lst>
  <p:hf hdr="0" ftr="0" dt="0"/>
  <p:txStyles>
    <p:titleStyle>
      <a:lvl1pPr algn="l" defTabSz="914400" rtl="0" eaLnBrk="1" latinLnBrk="0" hangingPunct="1">
        <a:lnSpc>
          <a:spcPct val="90000"/>
        </a:lnSpc>
        <a:spcBef>
          <a:spcPct val="0"/>
        </a:spcBef>
        <a:buNone/>
        <a:defRPr sz="4400" b="1" kern="1200">
          <a:solidFill>
            <a:schemeClr val="bg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F2F2F2"/>
        </a:solidFill>
        <a:effectLst/>
      </p:bgPr>
    </p:bg>
    <p:spTree>
      <p:nvGrpSpPr>
        <p:cNvPr id="1" name=""/>
        <p:cNvGrpSpPr/>
        <p:nvPr/>
      </p:nvGrpSpPr>
      <p:grpSpPr>
        <a:xfrm>
          <a:off x="0" y="0"/>
          <a:ext cx="0" cy="0"/>
          <a:chOff x="0" y="0"/>
          <a:chExt cx="0" cy="0"/>
        </a:xfrm>
      </p:grpSpPr>
      <p:sp>
        <p:nvSpPr>
          <p:cNvPr id="7" name="Rectangle 6" title="&quot;&quot;">
            <a:extLst>
              <a:ext uri="{FF2B5EF4-FFF2-40B4-BE49-F238E27FC236}">
                <a16:creationId xmlns:a16="http://schemas.microsoft.com/office/drawing/2014/main" id="{48752905-4F9E-4308-9D7D-79136CE22E29}"/>
              </a:ext>
            </a:extLst>
          </p:cNvPr>
          <p:cNvSpPr/>
          <p:nvPr userDrawn="1"/>
        </p:nvSpPr>
        <p:spPr>
          <a:xfrm>
            <a:off x="0" y="-24702"/>
            <a:ext cx="12192001" cy="89861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Pentagon 12" title="&quot;&quot;">
            <a:extLst>
              <a:ext uri="{FF2B5EF4-FFF2-40B4-BE49-F238E27FC236}">
                <a16:creationId xmlns:a16="http://schemas.microsoft.com/office/drawing/2014/main" id="{26D6B718-8D13-46EE-A2EA-3EC07DCA572F}"/>
              </a:ext>
            </a:extLst>
          </p:cNvPr>
          <p:cNvSpPr/>
          <p:nvPr userDrawn="1"/>
        </p:nvSpPr>
        <p:spPr>
          <a:xfrm>
            <a:off x="6480961" y="513145"/>
            <a:ext cx="5711040" cy="743040"/>
          </a:xfrm>
          <a:prstGeom prst="homePlate">
            <a:avLst/>
          </a:prstGeom>
          <a:solidFill>
            <a:srgbClr val="FFC6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6061" tIns="43031" rIns="86061" bIns="43031" numCol="1" spcCol="0" rtlCol="0" fromWordArt="0" anchor="ctr" anchorCtr="0" forceAA="0" compatLnSpc="1">
            <a:prstTxWarp prst="textNoShape">
              <a:avLst/>
            </a:prstTxWarp>
            <a:noAutofit/>
          </a:bodyPr>
          <a:lstStyle/>
          <a:p>
            <a:pPr algn="ctr"/>
            <a:endParaRPr lang="en-US" sz="2259" b="1">
              <a:solidFill>
                <a:schemeClr val="tx1"/>
              </a:solidFill>
            </a:endParaRPr>
          </a:p>
        </p:txBody>
      </p:sp>
      <p:sp>
        <p:nvSpPr>
          <p:cNvPr id="9" name="Pentagon 13" title="&quot;&quot;">
            <a:extLst>
              <a:ext uri="{FF2B5EF4-FFF2-40B4-BE49-F238E27FC236}">
                <a16:creationId xmlns:a16="http://schemas.microsoft.com/office/drawing/2014/main" id="{ED62EF45-C9C0-4413-81FE-899E260FD808}"/>
              </a:ext>
            </a:extLst>
          </p:cNvPr>
          <p:cNvSpPr/>
          <p:nvPr userDrawn="1"/>
        </p:nvSpPr>
        <p:spPr>
          <a:xfrm>
            <a:off x="0" y="365125"/>
            <a:ext cx="9481334" cy="1039080"/>
          </a:xfrm>
          <a:prstGeom prst="homePlate">
            <a:avLst/>
          </a:prstGeom>
          <a:solidFill>
            <a:srgbClr val="005CB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6061" tIns="43031" rIns="86061" bIns="43031" numCol="1" spcCol="0" rtlCol="0" fromWordArt="0" anchor="ctr" anchorCtr="0" forceAA="0" compatLnSpc="1">
            <a:prstTxWarp prst="textNoShape">
              <a:avLst/>
            </a:prstTxWarp>
            <a:noAutofit/>
          </a:bodyPr>
          <a:lstStyle/>
          <a:p>
            <a:pPr algn="ctr"/>
            <a:endParaRPr lang="en-US" sz="2259" b="1">
              <a:solidFill>
                <a:schemeClr val="tx1"/>
              </a:solidFill>
            </a:endParaRPr>
          </a:p>
        </p:txBody>
      </p:sp>
      <p:pic>
        <p:nvPicPr>
          <p:cNvPr id="11" name="Picture 10" title="&quot;&quot;">
            <a:extLst>
              <a:ext uri="{FF2B5EF4-FFF2-40B4-BE49-F238E27FC236}">
                <a16:creationId xmlns:a16="http://schemas.microsoft.com/office/drawing/2014/main" id="{53B8FF7F-B71D-4E67-925E-01F7866EB63E}"/>
              </a:ext>
            </a:extLst>
          </p:cNvPr>
          <p:cNvPicPr>
            <a:picLocks noChangeAspect="1"/>
          </p:cNvPicPr>
          <p:nvPr userDrawn="1"/>
        </p:nvPicPr>
        <p:blipFill rotWithShape="1">
          <a:blip r:embed="rId11">
            <a:extLst>
              <a:ext uri="{28A0092B-C50C-407E-A947-70E740481C1C}">
                <a14:useLocalDpi xmlns:a14="http://schemas.microsoft.com/office/drawing/2010/main" val="0"/>
              </a:ext>
            </a:extLst>
          </a:blip>
          <a:srcRect t="89614" b="8157"/>
          <a:stretch/>
        </p:blipFill>
        <p:spPr>
          <a:xfrm>
            <a:off x="0" y="6677025"/>
            <a:ext cx="12192000" cy="180975"/>
          </a:xfrm>
          <a:prstGeom prst="rect">
            <a:avLst/>
          </a:prstGeom>
          <a:ln>
            <a:noFill/>
          </a:ln>
        </p:spPr>
      </p:pic>
      <p:sp>
        <p:nvSpPr>
          <p:cNvPr id="2" name="Title Placeholder 1">
            <a:extLst>
              <a:ext uri="{FF2B5EF4-FFF2-40B4-BE49-F238E27FC236}">
                <a16:creationId xmlns:a16="http://schemas.microsoft.com/office/drawing/2014/main" id="{5D2D2514-FF0E-43CF-9DEC-E8FFEC1363A7}"/>
              </a:ext>
            </a:extLst>
          </p:cNvPr>
          <p:cNvSpPr>
            <a:spLocks noGrp="1"/>
          </p:cNvSpPr>
          <p:nvPr>
            <p:ph type="title"/>
          </p:nvPr>
        </p:nvSpPr>
        <p:spPr>
          <a:xfrm>
            <a:off x="234353" y="25426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F43C64B-EE6C-49CE-AC9C-4EF026EBE31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C643558-8669-4E59-AFD4-2D647B02798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a:extLst>
              <a:ext uri="{FF2B5EF4-FFF2-40B4-BE49-F238E27FC236}">
                <a16:creationId xmlns:a16="http://schemas.microsoft.com/office/drawing/2014/main" id="{C21AD61A-3E46-4A91-9409-1DF22E3CDDD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65899FE-B918-439A-8725-B7C54401987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6B54E4-5A71-4511-84E9-33A1CA2A9EE3}" type="slidenum">
              <a:rPr lang="en-US" smtClean="0"/>
              <a:t>‹#›</a:t>
            </a:fld>
            <a:endParaRPr lang="en-US"/>
          </a:p>
        </p:txBody>
      </p:sp>
      <p:cxnSp>
        <p:nvCxnSpPr>
          <p:cNvPr id="10" name="Straight Connector 22" title="&quot; &quot;">
            <a:extLst>
              <a:ext uri="{FF2B5EF4-FFF2-40B4-BE49-F238E27FC236}">
                <a16:creationId xmlns:a16="http://schemas.microsoft.com/office/drawing/2014/main" id="{6E5C70A8-3EE5-4D69-8AA3-93C6F7056F47}"/>
              </a:ext>
            </a:extLst>
          </p:cNvPr>
          <p:cNvCxnSpPr>
            <a:cxnSpLocks noChangeShapeType="1"/>
          </p:cNvCxnSpPr>
          <p:nvPr userDrawn="1"/>
        </p:nvCxnSpPr>
        <p:spPr bwMode="auto">
          <a:xfrm>
            <a:off x="-1" y="6659554"/>
            <a:ext cx="12192000" cy="0"/>
          </a:xfrm>
          <a:prstGeom prst="line">
            <a:avLst/>
          </a:prstGeom>
          <a:ln w="38100">
            <a:solidFill>
              <a:srgbClr val="FFC600"/>
            </a:solidFill>
            <a:headEnd/>
            <a:tailEn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15473615"/>
      </p:ext>
    </p:extLst>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 id="2147483724" r:id="rId7"/>
    <p:sldLayoutId id="2147483725" r:id="rId8"/>
    <p:sldLayoutId id="2147483726" r:id="rId9"/>
  </p:sldLayoutIdLst>
  <p:hf hdr="0" ftr="0" dt="0"/>
  <p:txStyles>
    <p:titleStyle>
      <a:lvl1pPr algn="l" defTabSz="914400" rtl="0" eaLnBrk="1" latinLnBrk="0" hangingPunct="1">
        <a:lnSpc>
          <a:spcPct val="90000"/>
        </a:lnSpc>
        <a:spcBef>
          <a:spcPct val="0"/>
        </a:spcBef>
        <a:buNone/>
        <a:defRPr sz="4400" b="1" kern="1200">
          <a:solidFill>
            <a:schemeClr val="bg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rgbClr val="F2F2F2"/>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38443D7-7F30-4B8B-A2B9-80AFCA43384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4033437-94B2-48B2-B9DF-D0A124C3612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A025248E-2126-4CBB-924B-FEEF06B72FD9}"/>
              </a:ext>
            </a:extLst>
          </p:cNvPr>
          <p:cNvSpPr>
            <a:spLocks noGrp="1"/>
          </p:cNvSpPr>
          <p:nvPr>
            <p:ph type="sldNum" sz="quarter" idx="4"/>
          </p:nvPr>
        </p:nvSpPr>
        <p:spPr>
          <a:xfrm>
            <a:off x="10658475" y="6235696"/>
            <a:ext cx="695325"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97D868-7E28-48BD-8921-3C0ABD546831}" type="slidenum">
              <a:rPr lang="en-US" smtClean="0"/>
              <a:t>‹#›</a:t>
            </a:fld>
            <a:endParaRPr lang="en-US"/>
          </a:p>
        </p:txBody>
      </p:sp>
      <p:pic>
        <p:nvPicPr>
          <p:cNvPr id="9" name="Picture 8">
            <a:extLst>
              <a:ext uri="{FF2B5EF4-FFF2-40B4-BE49-F238E27FC236}">
                <a16:creationId xmlns:a16="http://schemas.microsoft.com/office/drawing/2014/main" id="{0F482BAF-12B2-4620-96B5-33302AEFD9DE}"/>
              </a:ext>
            </a:extLst>
          </p:cNvPr>
          <p:cNvPicPr>
            <a:picLocks noChangeAspect="1"/>
          </p:cNvPicPr>
          <p:nvPr/>
        </p:nvPicPr>
        <p:blipFill rotWithShape="1">
          <a:blip r:embed="rId16">
            <a:extLst>
              <a:ext uri="{28A0092B-C50C-407E-A947-70E740481C1C}">
                <a14:useLocalDpi xmlns:a14="http://schemas.microsoft.com/office/drawing/2010/main" val="0"/>
              </a:ext>
            </a:extLst>
          </a:blip>
          <a:srcRect t="89614" b="8157"/>
          <a:stretch/>
        </p:blipFill>
        <p:spPr>
          <a:xfrm>
            <a:off x="0" y="6677025"/>
            <a:ext cx="12192000" cy="180975"/>
          </a:xfrm>
          <a:prstGeom prst="rect">
            <a:avLst/>
          </a:prstGeom>
          <a:ln>
            <a:noFill/>
          </a:ln>
        </p:spPr>
      </p:pic>
      <p:cxnSp>
        <p:nvCxnSpPr>
          <p:cNvPr id="10" name="Straight Connector 22" title="&quot; &quot;">
            <a:extLst>
              <a:ext uri="{FF2B5EF4-FFF2-40B4-BE49-F238E27FC236}">
                <a16:creationId xmlns:a16="http://schemas.microsoft.com/office/drawing/2014/main" id="{4242C5BE-DB79-4DCF-961F-CD36C176BAAD}"/>
              </a:ext>
            </a:extLst>
          </p:cNvPr>
          <p:cNvCxnSpPr>
            <a:cxnSpLocks noChangeShapeType="1"/>
          </p:cNvCxnSpPr>
          <p:nvPr/>
        </p:nvCxnSpPr>
        <p:spPr bwMode="auto">
          <a:xfrm>
            <a:off x="-1" y="6659554"/>
            <a:ext cx="12192000" cy="0"/>
          </a:xfrm>
          <a:prstGeom prst="line">
            <a:avLst/>
          </a:prstGeom>
          <a:ln w="38100">
            <a:solidFill>
              <a:srgbClr val="FFC600"/>
            </a:solidFill>
            <a:headEnd/>
            <a:tailEn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49433497"/>
      </p:ext>
    </p:extLst>
  </p:cSld>
  <p:clrMap bg1="lt1" tx1="dk1" bg2="lt2" tx2="dk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 id="2147483752" r:id="rId5"/>
    <p:sldLayoutId id="2147483753" r:id="rId6"/>
    <p:sldLayoutId id="2147483754" r:id="rId7"/>
    <p:sldLayoutId id="2147483755" r:id="rId8"/>
    <p:sldLayoutId id="2147483756" r:id="rId9"/>
    <p:sldLayoutId id="2147483757" r:id="rId10"/>
    <p:sldLayoutId id="2147483758" r:id="rId11"/>
    <p:sldLayoutId id="2147483759" r:id="rId12"/>
    <p:sldLayoutId id="2147483760" r:id="rId13"/>
    <p:sldLayoutId id="2147483761" r:id="rId14"/>
  </p:sldLayoutIdLst>
  <p:hf hdr="0" ftr="0" dt="0"/>
  <p:txStyles>
    <p:titleStyle>
      <a:lvl1pPr algn="l" defTabSz="914400" rtl="0" eaLnBrk="1" latinLnBrk="0" hangingPunct="1">
        <a:lnSpc>
          <a:spcPct val="90000"/>
        </a:lnSpc>
        <a:spcBef>
          <a:spcPct val="0"/>
        </a:spcBef>
        <a:buNone/>
        <a:defRPr sz="4400" b="1" kern="1200">
          <a:solidFill>
            <a:srgbClr val="003087"/>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rgbClr val="F2F2F2"/>
        </a:solidFill>
        <a:effectLst/>
      </p:bgPr>
    </p:bg>
    <p:spTree>
      <p:nvGrpSpPr>
        <p:cNvPr id="1" name=""/>
        <p:cNvGrpSpPr/>
        <p:nvPr/>
      </p:nvGrpSpPr>
      <p:grpSpPr>
        <a:xfrm>
          <a:off x="0" y="0"/>
          <a:ext cx="0" cy="0"/>
          <a:chOff x="0" y="0"/>
          <a:chExt cx="0" cy="0"/>
        </a:xfrm>
      </p:grpSpPr>
      <p:pic>
        <p:nvPicPr>
          <p:cNvPr id="7" name="Picture 6" title="&quot;&quot;">
            <a:extLst>
              <a:ext uri="{FF2B5EF4-FFF2-40B4-BE49-F238E27FC236}">
                <a16:creationId xmlns:a16="http://schemas.microsoft.com/office/drawing/2014/main" id="{7620AFCD-4C7A-490F-B4EC-1E8A313F49F9}"/>
              </a:ext>
            </a:extLst>
          </p:cNvPr>
          <p:cNvPicPr>
            <a:picLocks noChangeAspect="1"/>
          </p:cNvPicPr>
          <p:nvPr userDrawn="1"/>
        </p:nvPicPr>
        <p:blipFill rotWithShape="1">
          <a:blip r:embed="rId11">
            <a:extLst>
              <a:ext uri="{28A0092B-C50C-407E-A947-70E740481C1C}">
                <a14:useLocalDpi xmlns:a14="http://schemas.microsoft.com/office/drawing/2010/main" val="0"/>
              </a:ext>
            </a:extLst>
          </a:blip>
          <a:srcRect l="7951" t="11802" r="75174" b="3720"/>
          <a:stretch/>
        </p:blipFill>
        <p:spPr>
          <a:xfrm>
            <a:off x="1" y="0"/>
            <a:ext cx="2209799" cy="6858000"/>
          </a:xfrm>
          <a:prstGeom prst="rect">
            <a:avLst/>
          </a:prstGeom>
          <a:ln>
            <a:noFill/>
          </a:ln>
        </p:spPr>
      </p:pic>
      <p:sp>
        <p:nvSpPr>
          <p:cNvPr id="8" name="Pentagon 9" title="&quot;&quot;">
            <a:extLst>
              <a:ext uri="{FF2B5EF4-FFF2-40B4-BE49-F238E27FC236}">
                <a16:creationId xmlns:a16="http://schemas.microsoft.com/office/drawing/2014/main" id="{28070A9E-BB8B-4EB5-A97A-72B95557EE0B}"/>
              </a:ext>
            </a:extLst>
          </p:cNvPr>
          <p:cNvSpPr/>
          <p:nvPr userDrawn="1"/>
        </p:nvSpPr>
        <p:spPr>
          <a:xfrm>
            <a:off x="196066" y="1684927"/>
            <a:ext cx="11157734" cy="140698"/>
          </a:xfrm>
          <a:prstGeom prst="homePlate">
            <a:avLst/>
          </a:prstGeom>
          <a:solidFill>
            <a:srgbClr val="FFC6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6061" tIns="43031" rIns="86061" bIns="43031" numCol="1" spcCol="0" rtlCol="0" fromWordArt="0" anchor="ctr" anchorCtr="0" forceAA="0" compatLnSpc="1">
            <a:prstTxWarp prst="textNoShape">
              <a:avLst/>
            </a:prstTxWarp>
            <a:noAutofit/>
          </a:bodyPr>
          <a:lstStyle/>
          <a:p>
            <a:pPr algn="ctr"/>
            <a:endParaRPr lang="en-US" sz="2259" b="1">
              <a:solidFill>
                <a:schemeClr val="tx1"/>
              </a:solidFill>
            </a:endParaRPr>
          </a:p>
        </p:txBody>
      </p:sp>
      <p:cxnSp>
        <p:nvCxnSpPr>
          <p:cNvPr id="9" name="Straight Connector 22" title="&quot; &quot;">
            <a:extLst>
              <a:ext uri="{FF2B5EF4-FFF2-40B4-BE49-F238E27FC236}">
                <a16:creationId xmlns:a16="http://schemas.microsoft.com/office/drawing/2014/main" id="{3868AE59-EB1E-4C7C-9634-491E3BC80F71}"/>
              </a:ext>
            </a:extLst>
          </p:cNvPr>
          <p:cNvCxnSpPr>
            <a:cxnSpLocks noChangeShapeType="1"/>
          </p:cNvCxnSpPr>
          <p:nvPr userDrawn="1"/>
        </p:nvCxnSpPr>
        <p:spPr bwMode="auto">
          <a:xfrm>
            <a:off x="1" y="6647575"/>
            <a:ext cx="2209799" cy="0"/>
          </a:xfrm>
          <a:prstGeom prst="line">
            <a:avLst/>
          </a:prstGeom>
          <a:ln w="38100">
            <a:solidFill>
              <a:srgbClr val="FFC600"/>
            </a:solidFill>
            <a:headEnd/>
            <a:tailEnd/>
          </a:ln>
          <a:effectLst/>
        </p:spPr>
        <p:style>
          <a:lnRef idx="2">
            <a:schemeClr val="accent1"/>
          </a:lnRef>
          <a:fillRef idx="0">
            <a:schemeClr val="accent1"/>
          </a:fillRef>
          <a:effectRef idx="1">
            <a:schemeClr val="accent1"/>
          </a:effectRef>
          <a:fontRef idx="minor">
            <a:schemeClr val="tx1"/>
          </a:fontRef>
        </p:style>
      </p:cxnSp>
      <p:sp>
        <p:nvSpPr>
          <p:cNvPr id="10" name="Rectangle 9" title="&quot;&quot;">
            <a:extLst>
              <a:ext uri="{FF2B5EF4-FFF2-40B4-BE49-F238E27FC236}">
                <a16:creationId xmlns:a16="http://schemas.microsoft.com/office/drawing/2014/main" id="{4D4A2005-8354-4C11-9408-7FFA3C38C317}"/>
              </a:ext>
            </a:extLst>
          </p:cNvPr>
          <p:cNvSpPr/>
          <p:nvPr userDrawn="1"/>
        </p:nvSpPr>
        <p:spPr>
          <a:xfrm>
            <a:off x="0" y="6647575"/>
            <a:ext cx="2209800" cy="210425"/>
          </a:xfrm>
          <a:prstGeom prst="rect">
            <a:avLst/>
          </a:prstGeom>
          <a:solidFill>
            <a:srgbClr val="0030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46B789B8-5CE2-4A8E-A3CF-6573D397933D}"/>
              </a:ext>
            </a:extLst>
          </p:cNvPr>
          <p:cNvSpPr>
            <a:spLocks noGrp="1"/>
          </p:cNvSpPr>
          <p:nvPr>
            <p:ph type="title"/>
          </p:nvPr>
        </p:nvSpPr>
        <p:spPr>
          <a:xfrm>
            <a:off x="2397238" y="554902"/>
            <a:ext cx="8947935" cy="1325563"/>
          </a:xfrm>
          <a:prstGeom prst="rect">
            <a:avLst/>
          </a:prstGeom>
        </p:spPr>
        <p:txBody>
          <a:bodyPr vert="horz" lIns="91440" tIns="45720" rIns="91440" bIns="45720" rtlCol="0" anchor="ctr">
            <a:normAutofit/>
          </a:bodyPr>
          <a:lstStyle/>
          <a:p>
            <a:r>
              <a:rPr kumimoji="0" lang="en-US" sz="4000" b="1" i="0" u="none" strike="noStrike" kern="1200" cap="none" spc="0" normalizeH="0" baseline="0" noProof="0">
                <a:ln>
                  <a:noFill/>
                </a:ln>
                <a:solidFill>
                  <a:srgbClr val="003087"/>
                </a:solidFill>
                <a:effectLst/>
                <a:uLnTx/>
                <a:uFillTx/>
                <a:latin typeface="Calibri" panose="020F0502020204030204"/>
                <a:ea typeface="+mj-ea"/>
                <a:cs typeface="+mj-cs"/>
              </a:rPr>
              <a:t>Click to edit Master title style</a:t>
            </a:r>
            <a:endParaRPr lang="en-US"/>
          </a:p>
        </p:txBody>
      </p:sp>
      <p:sp>
        <p:nvSpPr>
          <p:cNvPr id="3" name="Text Placeholder 2">
            <a:extLst>
              <a:ext uri="{FF2B5EF4-FFF2-40B4-BE49-F238E27FC236}">
                <a16:creationId xmlns:a16="http://schemas.microsoft.com/office/drawing/2014/main" id="{80BE2A73-A47F-4628-B24D-71BF9CA2E7DF}"/>
              </a:ext>
            </a:extLst>
          </p:cNvPr>
          <p:cNvSpPr>
            <a:spLocks noGrp="1"/>
          </p:cNvSpPr>
          <p:nvPr>
            <p:ph type="body" idx="1"/>
          </p:nvPr>
        </p:nvSpPr>
        <p:spPr>
          <a:xfrm>
            <a:off x="2405864" y="2236741"/>
            <a:ext cx="8452658" cy="379952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11" name="Picture 10" title="Texas Department of State Health Services logo">
            <a:extLst>
              <a:ext uri="{FF2B5EF4-FFF2-40B4-BE49-F238E27FC236}">
                <a16:creationId xmlns:a16="http://schemas.microsoft.com/office/drawing/2014/main" id="{25AFC768-FDBA-4F71-84A8-646DFECB7BF1}"/>
              </a:ext>
            </a:extLst>
          </p:cNvPr>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305604" y="5289192"/>
            <a:ext cx="1598591" cy="1147959"/>
          </a:xfrm>
          <a:prstGeom prst="rect">
            <a:avLst/>
          </a:prstGeom>
        </p:spPr>
      </p:pic>
      <p:sp>
        <p:nvSpPr>
          <p:cNvPr id="14" name="Slide Number Placeholder 13">
            <a:extLst>
              <a:ext uri="{FF2B5EF4-FFF2-40B4-BE49-F238E27FC236}">
                <a16:creationId xmlns:a16="http://schemas.microsoft.com/office/drawing/2014/main" id="{258A82E9-29F0-4669-AE6A-42B92398A5C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1B6698-EAFE-4EF4-8E59-4E345DB88409}" type="slidenum">
              <a:rPr lang="en-US" smtClean="0"/>
              <a:t>‹#›</a:t>
            </a:fld>
            <a:endParaRPr lang="en-US"/>
          </a:p>
        </p:txBody>
      </p:sp>
    </p:spTree>
    <p:extLst>
      <p:ext uri="{BB962C8B-B14F-4D97-AF65-F5344CB8AC3E}">
        <p14:creationId xmlns:p14="http://schemas.microsoft.com/office/powerpoint/2010/main" val="19160843"/>
      </p:ext>
    </p:extLst>
  </p:cSld>
  <p:clrMap bg1="lt1" tx1="dk1" bg2="lt2" tx2="dk2" accent1="accent1" accent2="accent2" accent3="accent3" accent4="accent4" accent5="accent5" accent6="accent6" hlink="hlink" folHlink="folHlink"/>
  <p:sldLayoutIdLst>
    <p:sldLayoutId id="2147483764" r:id="rId1"/>
    <p:sldLayoutId id="2147483765" r:id="rId2"/>
    <p:sldLayoutId id="2147483766" r:id="rId3"/>
    <p:sldLayoutId id="2147483767" r:id="rId4"/>
    <p:sldLayoutId id="2147483768" r:id="rId5"/>
    <p:sldLayoutId id="2147483769" r:id="rId6"/>
    <p:sldLayoutId id="2147483770" r:id="rId7"/>
    <p:sldLayoutId id="2147483771" r:id="rId8"/>
    <p:sldLayoutId id="2147483772" r:id="rId9"/>
  </p:sldLayoutIdLst>
  <p:hf hdr="0" ftr="0" dt="0"/>
  <p:txStyles>
    <p:titleStyle>
      <a:lvl1pPr algn="l" defTabSz="914400" rtl="0" eaLnBrk="1" latinLnBrk="0" hangingPunct="1">
        <a:lnSpc>
          <a:spcPct val="90000"/>
        </a:lnSpc>
        <a:spcBef>
          <a:spcPct val="0"/>
        </a:spcBef>
        <a:buNone/>
        <a:defRPr sz="4400" b="0" kern="1200">
          <a:solidFill>
            <a:srgbClr val="003087"/>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6"/>
            <a:ext cx="10515600" cy="1325563"/>
          </a:xfrm>
          <a:prstGeom prst="rect">
            <a:avLst/>
          </a:prstGeom>
        </p:spPr>
        <p:txBody>
          <a:bodyPr vert="horz" lIns="91440" tIns="45720" rIns="91440" bIns="45720" rtlCol="0" anchor="b">
            <a:no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lumMod val="40000"/>
                    <a:lumOff val="60000"/>
                  </a:schemeClr>
                </a:solidFill>
              </a:defRPr>
            </a:lvl1pPr>
          </a:lstStyle>
          <a:p>
            <a:fld id="{28421DA6-6369-427E-8D82-C0360F0C47ED}" type="datetimeFigureOut">
              <a:rPr lang="en-US" smtClean="0"/>
              <a:pPr/>
              <a:t>12/10/2025</a:t>
            </a:fld>
            <a:endParaRPr lang="en-US"/>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lumMod val="40000"/>
                    <a:lumOff val="60000"/>
                  </a:schemeClr>
                </a:solidFill>
              </a:defRPr>
            </a:lvl1pPr>
          </a:lstStyle>
          <a:p>
            <a:endParaRPr lang="en-US"/>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lumMod val="40000"/>
                    <a:lumOff val="60000"/>
                  </a:schemeClr>
                </a:solidFill>
              </a:defRPr>
            </a:lvl1pPr>
          </a:lstStyle>
          <a:p>
            <a:fld id="{3D109FF3-1548-4CDB-B82B-70387ADEE53E}" type="slidenum">
              <a:rPr lang="en-US" smtClean="0"/>
              <a:pPr/>
              <a:t>‹#›</a:t>
            </a:fld>
            <a:endParaRPr lang="en-US"/>
          </a:p>
        </p:txBody>
      </p:sp>
    </p:spTree>
    <p:extLst>
      <p:ext uri="{BB962C8B-B14F-4D97-AF65-F5344CB8AC3E}">
        <p14:creationId xmlns:p14="http://schemas.microsoft.com/office/powerpoint/2010/main" val="995421308"/>
      </p:ext>
    </p:extLst>
  </p:cSld>
  <p:clrMap bg1="lt1" tx1="dk1" bg2="lt2" tx2="dk2" accent1="accent1" accent2="accent2" accent3="accent3" accent4="accent4" accent5="accent5" accent6="accent6" hlink="hlink" folHlink="folHlink"/>
  <p:sldLayoutIdLst>
    <p:sldLayoutId id="2147483824" r:id="rId1"/>
    <p:sldLayoutId id="2147483825" r:id="rId2"/>
    <p:sldLayoutId id="2147483826" r:id="rId3"/>
    <p:sldLayoutId id="2147483827" r:id="rId4"/>
    <p:sldLayoutId id="2147483828" r:id="rId5"/>
    <p:sldLayoutId id="2147483829" r:id="rId6"/>
    <p:sldLayoutId id="2147483830" r:id="rId7"/>
    <p:sldLayoutId id="2147483831" r:id="rId8"/>
    <p:sldLayoutId id="2147483832" r:id="rId9"/>
    <p:sldLayoutId id="2147483833" r:id="rId10"/>
  </p:sldLayoutIdLst>
  <p:txStyles>
    <p:titleStyle>
      <a:lvl1pPr algn="l" defTabSz="914400" rtl="0" eaLnBrk="1" latinLnBrk="0" hangingPunct="1">
        <a:lnSpc>
          <a:spcPct val="90000"/>
        </a:lnSpc>
        <a:spcBef>
          <a:spcPct val="0"/>
        </a:spcBef>
        <a:buNone/>
        <a:defRPr sz="5000" kern="1200">
          <a:solidFill>
            <a:schemeClr val="bg1"/>
          </a:solidFill>
          <a:latin typeface="Rockwell" panose="02060603020205020403"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bg1"/>
          </a:solidFill>
          <a:latin typeface="+mn-lt"/>
          <a:ea typeface="+mn-ea"/>
          <a:cs typeface="+mn-cs"/>
        </a:defRPr>
      </a:lvl1pPr>
      <a:lvl2pPr marL="4572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3pPr>
      <a:lvl4pPr marL="9144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4pPr>
      <a:lvl5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rgbClr val="F2F2F2"/>
        </a:solidFill>
        <a:effectLst/>
      </p:bgPr>
    </p:bg>
    <p:spTree>
      <p:nvGrpSpPr>
        <p:cNvPr id="1" name=""/>
        <p:cNvGrpSpPr/>
        <p:nvPr/>
      </p:nvGrpSpPr>
      <p:grpSpPr>
        <a:xfrm>
          <a:off x="0" y="0"/>
          <a:ext cx="0" cy="0"/>
          <a:chOff x="0" y="0"/>
          <a:chExt cx="0" cy="0"/>
        </a:xfrm>
      </p:grpSpPr>
      <p:sp>
        <p:nvSpPr>
          <p:cNvPr id="7" name="Rectangle 6" title="&quot;&quot;">
            <a:extLst>
              <a:ext uri="{FF2B5EF4-FFF2-40B4-BE49-F238E27FC236}">
                <a16:creationId xmlns:a16="http://schemas.microsoft.com/office/drawing/2014/main" id="{48752905-4F9E-4308-9D7D-79136CE22E29}"/>
              </a:ext>
            </a:extLst>
          </p:cNvPr>
          <p:cNvSpPr/>
          <p:nvPr userDrawn="1"/>
        </p:nvSpPr>
        <p:spPr>
          <a:xfrm>
            <a:off x="0" y="-24702"/>
            <a:ext cx="12192001" cy="89861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Pentagon 12" title="&quot;&quot;">
            <a:extLst>
              <a:ext uri="{FF2B5EF4-FFF2-40B4-BE49-F238E27FC236}">
                <a16:creationId xmlns:a16="http://schemas.microsoft.com/office/drawing/2014/main" id="{26D6B718-8D13-46EE-A2EA-3EC07DCA572F}"/>
              </a:ext>
            </a:extLst>
          </p:cNvPr>
          <p:cNvSpPr/>
          <p:nvPr userDrawn="1"/>
        </p:nvSpPr>
        <p:spPr>
          <a:xfrm>
            <a:off x="6480961" y="513145"/>
            <a:ext cx="5711040" cy="743040"/>
          </a:xfrm>
          <a:prstGeom prst="homePlate">
            <a:avLst/>
          </a:prstGeom>
          <a:solidFill>
            <a:srgbClr val="FFC6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6061" tIns="43031" rIns="86061" bIns="43031" numCol="1" spcCol="0" rtlCol="0" fromWordArt="0" anchor="ctr" anchorCtr="0" forceAA="0" compatLnSpc="1">
            <a:prstTxWarp prst="textNoShape">
              <a:avLst/>
            </a:prstTxWarp>
            <a:noAutofit/>
          </a:bodyPr>
          <a:lstStyle/>
          <a:p>
            <a:pPr algn="ctr"/>
            <a:endParaRPr lang="en-US" sz="2259" b="1">
              <a:solidFill>
                <a:schemeClr val="tx1"/>
              </a:solidFill>
            </a:endParaRPr>
          </a:p>
        </p:txBody>
      </p:sp>
      <p:sp>
        <p:nvSpPr>
          <p:cNvPr id="9" name="Pentagon 13" title="&quot;&quot;">
            <a:extLst>
              <a:ext uri="{FF2B5EF4-FFF2-40B4-BE49-F238E27FC236}">
                <a16:creationId xmlns:a16="http://schemas.microsoft.com/office/drawing/2014/main" id="{ED62EF45-C9C0-4413-81FE-899E260FD808}"/>
              </a:ext>
            </a:extLst>
          </p:cNvPr>
          <p:cNvSpPr/>
          <p:nvPr userDrawn="1"/>
        </p:nvSpPr>
        <p:spPr>
          <a:xfrm>
            <a:off x="0" y="365125"/>
            <a:ext cx="9481334" cy="1039080"/>
          </a:xfrm>
          <a:prstGeom prst="homePlate">
            <a:avLst/>
          </a:prstGeom>
          <a:solidFill>
            <a:srgbClr val="005CB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6061" tIns="43031" rIns="86061" bIns="43031" numCol="1" spcCol="0" rtlCol="0" fromWordArt="0" anchor="ctr" anchorCtr="0" forceAA="0" compatLnSpc="1">
            <a:prstTxWarp prst="textNoShape">
              <a:avLst/>
            </a:prstTxWarp>
            <a:noAutofit/>
          </a:bodyPr>
          <a:lstStyle/>
          <a:p>
            <a:pPr algn="ctr"/>
            <a:endParaRPr lang="en-US" sz="2259" b="1">
              <a:solidFill>
                <a:schemeClr val="tx1"/>
              </a:solidFill>
            </a:endParaRPr>
          </a:p>
        </p:txBody>
      </p:sp>
      <p:pic>
        <p:nvPicPr>
          <p:cNvPr id="11" name="Picture 10" title="&quot;&quot;">
            <a:extLst>
              <a:ext uri="{FF2B5EF4-FFF2-40B4-BE49-F238E27FC236}">
                <a16:creationId xmlns:a16="http://schemas.microsoft.com/office/drawing/2014/main" id="{53B8FF7F-B71D-4E67-925E-01F7866EB63E}"/>
              </a:ext>
            </a:extLst>
          </p:cNvPr>
          <p:cNvPicPr>
            <a:picLocks noChangeAspect="1"/>
          </p:cNvPicPr>
          <p:nvPr userDrawn="1"/>
        </p:nvPicPr>
        <p:blipFill rotWithShape="1">
          <a:blip r:embed="rId11">
            <a:extLst>
              <a:ext uri="{28A0092B-C50C-407E-A947-70E740481C1C}">
                <a14:useLocalDpi xmlns:a14="http://schemas.microsoft.com/office/drawing/2010/main" val="0"/>
              </a:ext>
            </a:extLst>
          </a:blip>
          <a:srcRect t="89614" b="8157"/>
          <a:stretch/>
        </p:blipFill>
        <p:spPr>
          <a:xfrm>
            <a:off x="0" y="6677025"/>
            <a:ext cx="12192000" cy="180975"/>
          </a:xfrm>
          <a:prstGeom prst="rect">
            <a:avLst/>
          </a:prstGeom>
          <a:ln>
            <a:noFill/>
          </a:ln>
        </p:spPr>
      </p:pic>
      <p:sp>
        <p:nvSpPr>
          <p:cNvPr id="2" name="Title Placeholder 1">
            <a:extLst>
              <a:ext uri="{FF2B5EF4-FFF2-40B4-BE49-F238E27FC236}">
                <a16:creationId xmlns:a16="http://schemas.microsoft.com/office/drawing/2014/main" id="{5D2D2514-FF0E-43CF-9DEC-E8FFEC1363A7}"/>
              </a:ext>
            </a:extLst>
          </p:cNvPr>
          <p:cNvSpPr>
            <a:spLocks noGrp="1"/>
          </p:cNvSpPr>
          <p:nvPr>
            <p:ph type="title"/>
          </p:nvPr>
        </p:nvSpPr>
        <p:spPr>
          <a:xfrm>
            <a:off x="234353" y="25426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F43C64B-EE6C-49CE-AC9C-4EF026EBE31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C643558-8669-4E59-AFD4-2D647B02798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205D06A-407B-46FA-A0EC-F072866C22BF}" type="datetimeFigureOut">
              <a:rPr lang="en-US" smtClean="0"/>
              <a:t>12/10/2025</a:t>
            </a:fld>
            <a:endParaRPr lang="en-US"/>
          </a:p>
        </p:txBody>
      </p:sp>
      <p:sp>
        <p:nvSpPr>
          <p:cNvPr id="5" name="Footer Placeholder 4">
            <a:extLst>
              <a:ext uri="{FF2B5EF4-FFF2-40B4-BE49-F238E27FC236}">
                <a16:creationId xmlns:a16="http://schemas.microsoft.com/office/drawing/2014/main" id="{C21AD61A-3E46-4A91-9409-1DF22E3CDDD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65899FE-B918-439A-8725-B7C54401987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6B54E4-5A71-4511-84E9-33A1CA2A9EE3}" type="slidenum">
              <a:rPr lang="en-US" smtClean="0"/>
              <a:t>‹#›</a:t>
            </a:fld>
            <a:endParaRPr lang="en-US"/>
          </a:p>
        </p:txBody>
      </p:sp>
      <p:cxnSp>
        <p:nvCxnSpPr>
          <p:cNvPr id="10" name="Straight Connector 22" title="&quot; &quot;">
            <a:extLst>
              <a:ext uri="{FF2B5EF4-FFF2-40B4-BE49-F238E27FC236}">
                <a16:creationId xmlns:a16="http://schemas.microsoft.com/office/drawing/2014/main" id="{6E5C70A8-3EE5-4D69-8AA3-93C6F7056F47}"/>
              </a:ext>
            </a:extLst>
          </p:cNvPr>
          <p:cNvCxnSpPr>
            <a:cxnSpLocks noChangeShapeType="1"/>
          </p:cNvCxnSpPr>
          <p:nvPr userDrawn="1"/>
        </p:nvCxnSpPr>
        <p:spPr bwMode="auto">
          <a:xfrm>
            <a:off x="-1" y="6659554"/>
            <a:ext cx="12192000" cy="0"/>
          </a:xfrm>
          <a:prstGeom prst="line">
            <a:avLst/>
          </a:prstGeom>
          <a:ln w="38100">
            <a:solidFill>
              <a:srgbClr val="FFC600"/>
            </a:solidFill>
            <a:headEnd/>
            <a:tailEn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25543730"/>
      </p:ext>
    </p:extLst>
  </p:cSld>
  <p:clrMap bg1="lt1" tx1="dk1" bg2="lt2" tx2="dk2" accent1="accent1" accent2="accent2" accent3="accent3" accent4="accent4" accent5="accent5" accent6="accent6" hlink="hlink" folHlink="folHlink"/>
  <p:sldLayoutIdLst>
    <p:sldLayoutId id="2147483891" r:id="rId1"/>
    <p:sldLayoutId id="2147483892" r:id="rId2"/>
    <p:sldLayoutId id="2147483893" r:id="rId3"/>
    <p:sldLayoutId id="2147483894" r:id="rId4"/>
    <p:sldLayoutId id="2147483895" r:id="rId5"/>
    <p:sldLayoutId id="2147483896" r:id="rId6"/>
    <p:sldLayoutId id="2147483897" r:id="rId7"/>
    <p:sldLayoutId id="2147483898" r:id="rId8"/>
    <p:sldLayoutId id="2147483704" r:id="rId9"/>
  </p:sldLayoutIdLst>
  <p:txStyles>
    <p:titleStyle>
      <a:lvl1pPr algn="l" defTabSz="914400" rtl="0" eaLnBrk="1" latinLnBrk="0" hangingPunct="1">
        <a:lnSpc>
          <a:spcPct val="90000"/>
        </a:lnSpc>
        <a:spcBef>
          <a:spcPct val="0"/>
        </a:spcBef>
        <a:buNone/>
        <a:defRPr sz="4400" b="1" kern="1200">
          <a:solidFill>
            <a:schemeClr val="bg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cdc.gov/rsv/hcp/vaccine-clinical-guidance/pregnant-people.html" TargetMode="External"/><Relationship Id="rId2" Type="http://schemas.openxmlformats.org/officeDocument/2006/relationships/notesSlide" Target="../notesSlides/notesSlide10.xml"/><Relationship Id="rId1" Type="http://schemas.openxmlformats.org/officeDocument/2006/relationships/slideLayout" Target="../slideLayouts/slideLayout35.xml"/><Relationship Id="rId4" Type="http://schemas.openxmlformats.org/officeDocument/2006/relationships/hyperlink" Target="https://www.cdc.gov/rsv/hcp/vaccine-clinical-guidance/infants-young-children.html"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24.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hyperlink" Target="https://www.cdc.gov/respiratory-viruses/php/toolkit/index.html" TargetMode="Externa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3.xml"/></Relationships>
</file>

<file path=ppt/slides/_rels/slide1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5.xml"/><Relationship Id="rId1" Type="http://schemas.openxmlformats.org/officeDocument/2006/relationships/slideLayout" Target="../slideLayouts/slideLayout4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43.xml"/><Relationship Id="rId6" Type="http://schemas.openxmlformats.org/officeDocument/2006/relationships/chart" Target="../charts/chart2.xml"/><Relationship Id="rId5" Type="http://schemas.openxmlformats.org/officeDocument/2006/relationships/hyperlink" Target="https://www.dshs.texas.gov/vaccine-preventable-diseases/pertussis-whooping-cough" TargetMode="External"/><Relationship Id="rId4" Type="http://schemas.openxmlformats.org/officeDocument/2006/relationships/hyperlink" Target="https://www.cdc.gov/pertussis/php/surveillance/index.html"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43.xml"/><Relationship Id="rId5" Type="http://schemas.openxmlformats.org/officeDocument/2006/relationships/chart" Target="../charts/chart3.xml"/><Relationship Id="rId4" Type="http://schemas.openxmlformats.org/officeDocument/2006/relationships/hyperlink" Target="https://www.cdc.gov/pertussis/php/surveillance/index.html"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9.xml"/><Relationship Id="rId1" Type="http://schemas.openxmlformats.org/officeDocument/2006/relationships/slideLayout" Target="../slideLayouts/slideLayout43.xml"/><Relationship Id="rId4" Type="http://schemas.openxmlformats.org/officeDocument/2006/relationships/hyperlink" Target="https://www.dshs.texas.gov/news-alerts/health-alert-increase-pertussis-cases-texas"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6.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0.xml"/><Relationship Id="rId1" Type="http://schemas.openxmlformats.org/officeDocument/2006/relationships/slideLayout" Target="../slideLayouts/slideLayout10.xml"/><Relationship Id="rId4" Type="http://schemas.openxmlformats.org/officeDocument/2006/relationships/hyperlink" Target="https://www.cdc.gov/pertussis/vaccines/index.html" TargetMode="External"/></Relationships>
</file>

<file path=ppt/slides/_rels/slide21.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35.xml"/></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1.xml"/><Relationship Id="rId1" Type="http://schemas.openxmlformats.org/officeDocument/2006/relationships/slideLayout" Target="../slideLayouts/slideLayout51.xml"/><Relationship Id="rId5" Type="http://schemas.openxmlformats.org/officeDocument/2006/relationships/image" Target="../media/image26.png"/><Relationship Id="rId4" Type="http://schemas.openxmlformats.org/officeDocument/2006/relationships/image" Target="../media/image25.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www.cdc.gov/monkeypox/data-research/cases/index.html" TargetMode="External"/><Relationship Id="rId2" Type="http://schemas.openxmlformats.org/officeDocument/2006/relationships/notesSlide" Target="../notesSlides/notesSlide23.xml"/><Relationship Id="rId1" Type="http://schemas.openxmlformats.org/officeDocument/2006/relationships/slideLayout" Target="../slideLayouts/slideLayout43.xml"/><Relationship Id="rId5" Type="http://schemas.openxmlformats.org/officeDocument/2006/relationships/image" Target="../media/image27.png"/><Relationship Id="rId4" Type="http://schemas.openxmlformats.org/officeDocument/2006/relationships/hyperlink" Target="https://www.cdc.gov/monkeypox/situation-summary/index.html" TargetMode="Externa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4.xml"/></Relationships>
</file>

<file path=ppt/slides/_rels/slide2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5.xml"/><Relationship Id="rId1" Type="http://schemas.openxmlformats.org/officeDocument/2006/relationships/slideLayout" Target="../slideLayouts/slideLayout62.xml"/><Relationship Id="rId4" Type="http://schemas.openxmlformats.org/officeDocument/2006/relationships/image" Target="../media/image29.png"/></Relationships>
</file>

<file path=ppt/slides/_rels/slide27.xml.rels><?xml version="1.0" encoding="UTF-8" standalone="yes"?>
<Relationships xmlns="http://schemas.openxmlformats.org/package/2006/relationships"><Relationship Id="rId3" Type="http://schemas.openxmlformats.org/officeDocument/2006/relationships/hyperlink" Target="https://www.cdc.gov/monkeypox/hcp/vaccine-considerations/vaccination-overview.html" TargetMode="External"/><Relationship Id="rId2" Type="http://schemas.openxmlformats.org/officeDocument/2006/relationships/notesSlide" Target="../notesSlides/notesSlide26.xml"/><Relationship Id="rId1" Type="http://schemas.openxmlformats.org/officeDocument/2006/relationships/slideLayout" Target="../slideLayouts/slideLayout43.xml"/></Relationships>
</file>

<file path=ppt/slides/_rels/slide28.xml.rels><?xml version="1.0" encoding="UTF-8" standalone="yes"?>
<Relationships xmlns="http://schemas.openxmlformats.org/package/2006/relationships"><Relationship Id="rId3" Type="http://schemas.openxmlformats.org/officeDocument/2006/relationships/hyperlink" Target="https://nam12.safelinks.protection.outlook.com/?url=https%3A%2F%2Fjynneos.com%2F&amp;data=05%7C02%7CRae.Plaza%40dshs.texas.gov%7C0bee779f2bb240d7b0ff08dcb8813652%7C9bf9773282b9499bb16aa93e8ebd536b%7C0%7C0%7C638588112328703595%7CUnknown%7CTWFpbGZsb3d8eyJWIjoiMC4wLjAwMDAiLCJQIjoiV2luMzIiLCJBTiI6Ik1haWwiLCJXVCI6Mn0%3D%7C0%7C%7C%7C&amp;sdata=8jcb4qYF%2FOVpX2%2F2QdKrvMWQxVSGk1RAcAO1QAYGtHA%3D&amp;reserved=0" TargetMode="External"/><Relationship Id="rId7" Type="http://schemas.openxmlformats.org/officeDocument/2006/relationships/hyperlink" Target="https://www.cdc.gov/mmwr/volumes/72/wr/mm7220a3.htm" TargetMode="External"/><Relationship Id="rId2" Type="http://schemas.openxmlformats.org/officeDocument/2006/relationships/notesSlide" Target="../notesSlides/notesSlide27.xml"/><Relationship Id="rId1" Type="http://schemas.openxmlformats.org/officeDocument/2006/relationships/slideLayout" Target="../slideLayouts/slideLayout43.xml"/><Relationship Id="rId6" Type="http://schemas.openxmlformats.org/officeDocument/2006/relationships/hyperlink" Target="https://www.cdc.gov/mmwr/volumes/71/wr/mm7122e1.htm" TargetMode="External"/><Relationship Id="rId5" Type="http://schemas.openxmlformats.org/officeDocument/2006/relationships/hyperlink" Target="https://www.cdc.gov/mmwr/volumes/74/wr/mm7422a3.htm" TargetMode="External"/><Relationship Id="rId4" Type="http://schemas.openxmlformats.org/officeDocument/2006/relationships/hyperlink" Target="https://www.fda.gov/media/160774/download" TargetMode="Externa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hyperlink" Target="https://www.aphis.usda.gov/news/agency-announcements/mexico-confirms-case-new-world-screwworm-nuevo-leon" TargetMode="External"/><Relationship Id="rId7" Type="http://schemas.openxmlformats.org/officeDocument/2006/relationships/image" Target="../media/image30.png"/><Relationship Id="rId2" Type="http://schemas.openxmlformats.org/officeDocument/2006/relationships/notesSlide" Target="../notesSlides/notesSlide29.xml"/><Relationship Id="rId1" Type="http://schemas.openxmlformats.org/officeDocument/2006/relationships/slideLayout" Target="../slideLayouts/slideLayout94.xml"/><Relationship Id="rId6" Type="http://schemas.openxmlformats.org/officeDocument/2006/relationships/hyperlink" Target="https://www.gob.mx/senasica/articulos/atendemos-oportunamente-caso-aislado-de-gusano-barrenador-en-montemorelos-nuevo-leon?idiom=es" TargetMode="External"/><Relationship Id="rId5" Type="http://schemas.openxmlformats.org/officeDocument/2006/relationships/hyperlink" Target="https://www.aphis.usda.gov/livestock-poultry-disease/cattle/ticks/screwworm/outbreak-central-America" TargetMode="External"/><Relationship Id="rId4" Type="http://schemas.openxmlformats.org/officeDocument/2006/relationships/hyperlink" Target="https://www.cdc.gov/new-world-screwworm/situation-summary/index.html" TargetMode="External"/></Relationships>
</file>

<file path=ppt/slides/_rels/slide31.xml.rels><?xml version="1.0" encoding="UTF-8" standalone="yes"?>
<Relationships xmlns="http://schemas.openxmlformats.org/package/2006/relationships"><Relationship Id="rId3" Type="http://schemas.openxmlformats.org/officeDocument/2006/relationships/hyperlink" Target="https://www.aphis.usda.gov/livestock-poultry-disease/stop-screwworm" TargetMode="External"/><Relationship Id="rId2" Type="http://schemas.openxmlformats.org/officeDocument/2006/relationships/notesSlide" Target="../notesSlides/notesSlide30.xml"/><Relationship Id="rId1" Type="http://schemas.openxmlformats.org/officeDocument/2006/relationships/slideLayout" Target="../slideLayouts/slideLayout35.xml"/><Relationship Id="rId4" Type="http://schemas.openxmlformats.org/officeDocument/2006/relationships/image" Target="../media/image31.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s://wwwnc.cdc.gov/travel/notices/level1/marburg-ethiopia" TargetMode="External"/><Relationship Id="rId2" Type="http://schemas.openxmlformats.org/officeDocument/2006/relationships/notesSlide" Target="../notesSlides/notesSlide32.xml"/><Relationship Id="rId1" Type="http://schemas.openxmlformats.org/officeDocument/2006/relationships/slideLayout" Target="../slideLayouts/slideLayout35.xml"/><Relationship Id="rId4" Type="http://schemas.openxmlformats.org/officeDocument/2006/relationships/hyperlink" Target="https://www.cdc.gov/marburg/situation-summary/index.html"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3.xml"/><Relationship Id="rId1" Type="http://schemas.openxmlformats.org/officeDocument/2006/relationships/slideLayout" Target="../slideLayouts/slideLayout10.xml"/><Relationship Id="rId4" Type="http://schemas.openxmlformats.org/officeDocument/2006/relationships/hyperlink" Target="https://x.com/FMoHealth" TargetMode="External"/></Relationships>
</file>

<file path=ppt/slides/_rels/slide3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4.xml"/><Relationship Id="rId1" Type="http://schemas.openxmlformats.org/officeDocument/2006/relationships/slideLayout" Target="../slideLayouts/slideLayout10.xml"/><Relationship Id="rId6" Type="http://schemas.openxmlformats.org/officeDocument/2006/relationships/hyperlink" Target="https://www.cdc.gov/marburg/pdf/factsheet.pdf" TargetMode="External"/><Relationship Id="rId5" Type="http://schemas.openxmlformats.org/officeDocument/2006/relationships/image" Target="../media/image35.png"/><Relationship Id="rId4" Type="http://schemas.openxmlformats.org/officeDocument/2006/relationships/image" Target="../media/image34.png"/></Relationships>
</file>

<file path=ppt/slides/_rels/slide36.xml.rels><?xml version="1.0" encoding="UTF-8" standalone="yes"?>
<Relationships xmlns="http://schemas.openxmlformats.org/package/2006/relationships"><Relationship Id="rId3" Type="http://schemas.openxmlformats.org/officeDocument/2006/relationships/hyperlink" Target="https://www.cdc.gov/han/php/notices/han00525.html" TargetMode="External"/><Relationship Id="rId2" Type="http://schemas.openxmlformats.org/officeDocument/2006/relationships/notesSlide" Target="../notesSlides/notesSlide35.xml"/><Relationship Id="rId1" Type="http://schemas.openxmlformats.org/officeDocument/2006/relationships/slideLayout" Target="../slideLayouts/slideLayout24.xml"/><Relationship Id="rId4" Type="http://schemas.openxmlformats.org/officeDocument/2006/relationships/image" Target="../media/image36.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s://www.paho.org/sites/default/files/2025-11/sme3145-46.pdf" TargetMode="External"/><Relationship Id="rId2" Type="http://schemas.openxmlformats.org/officeDocument/2006/relationships/notesSlide" Target="../notesSlides/notesSlide37.xml"/><Relationship Id="rId1" Type="http://schemas.openxmlformats.org/officeDocument/2006/relationships/slideLayout" Target="../slideLayouts/slideLayout43.xml"/><Relationship Id="rId5" Type="http://schemas.openxmlformats.org/officeDocument/2006/relationships/image" Target="../media/image37.png"/><Relationship Id="rId4" Type="http://schemas.openxmlformats.org/officeDocument/2006/relationships/hyperlink" Target="https://www.cdc.gov/measles/data-research/index.html" TargetMode="External"/></Relationships>
</file>

<file path=ppt/slides/_rels/slide39.xml.rels><?xml version="1.0" encoding="UTF-8" standalone="yes"?>
<Relationships xmlns="http://schemas.openxmlformats.org/package/2006/relationships"><Relationship Id="rId3" Type="http://schemas.openxmlformats.org/officeDocument/2006/relationships/hyperlink" Target="https://health-infobase.canada.ca/measles-rubella/#a21" TargetMode="External"/><Relationship Id="rId2" Type="http://schemas.openxmlformats.org/officeDocument/2006/relationships/notesSlide" Target="../notesSlides/notesSlide38.xml"/><Relationship Id="rId1" Type="http://schemas.openxmlformats.org/officeDocument/2006/relationships/slideLayout" Target="../slideLayouts/slideLayout35.xml"/><Relationship Id="rId5" Type="http://schemas.openxmlformats.org/officeDocument/2006/relationships/hyperlink" Target="https://www.canada.ca/en/public-health/news/2025/11/statement-from-the-public-health-agency-of-canada-on-canadas-measles-elimination-status.html" TargetMode="External"/><Relationship Id="rId4" Type="http://schemas.openxmlformats.org/officeDocument/2006/relationships/hyperlink" Target="https://health-infobase.canada.ca/measles-rubella/"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s://www.cdc.gov/measles/data-research/index.html" TargetMode="External"/><Relationship Id="rId2" Type="http://schemas.openxmlformats.org/officeDocument/2006/relationships/notesSlide" Target="../notesSlides/notesSlide39.xml"/><Relationship Id="rId1" Type="http://schemas.openxmlformats.org/officeDocument/2006/relationships/slideLayout" Target="../slideLayouts/slideLayout43.xml"/><Relationship Id="rId4" Type="http://schemas.openxmlformats.org/officeDocument/2006/relationships/image" Target="../media/image38.pn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hyperlink" Target="https://texas-respiratory-illness-dashboard-txdshsea.hub.arcgis.com/pages/texas-statewide-emergency-department-visits-for-respiratory-illnesses" TargetMode="External"/><Relationship Id="rId2" Type="http://schemas.openxmlformats.org/officeDocument/2006/relationships/notesSlide" Target="../notesSlides/notesSlide5.xml"/><Relationship Id="rId1" Type="http://schemas.openxmlformats.org/officeDocument/2006/relationships/slideLayout" Target="../slideLayouts/slideLayout35.xml"/><Relationship Id="rId5" Type="http://schemas.openxmlformats.org/officeDocument/2006/relationships/image" Target="../media/image13.pn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hyperlink" Target="https://texas-respiratory-illness-dashboard-txdshsea.hub.arcgis.com/pages/texas-statewide-hospitalization-data-for-covid19-influenza-rsv" TargetMode="External"/><Relationship Id="rId2" Type="http://schemas.openxmlformats.org/officeDocument/2006/relationships/notesSlide" Target="../notesSlides/notesSlide6.xml"/><Relationship Id="rId1" Type="http://schemas.openxmlformats.org/officeDocument/2006/relationships/slideLayout" Target="../slideLayouts/slideLayout43.xml"/><Relationship Id="rId5" Type="http://schemas.openxmlformats.org/officeDocument/2006/relationships/image" Target="../media/image15.pn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hyperlink" Target="https://doh.wa.gov/newsroom/grays-harbor-county-resident-tests-preliminarily-positive-avian-influenza" TargetMode="External"/><Relationship Id="rId2" Type="http://schemas.openxmlformats.org/officeDocument/2006/relationships/notesSlide" Target="../notesSlides/notesSlide7.xml"/><Relationship Id="rId1" Type="http://schemas.openxmlformats.org/officeDocument/2006/relationships/slideLayout" Target="../slideLayouts/slideLayout35.xml"/><Relationship Id="rId5" Type="http://schemas.openxmlformats.org/officeDocument/2006/relationships/hyperlink" Target="https://www.cdc.gov/bird-flu/situation-summary/index.html" TargetMode="External"/><Relationship Id="rId4" Type="http://schemas.openxmlformats.org/officeDocument/2006/relationships/hyperlink" Target="https://doh.wa.gov/newsroom/grays-harbor-county-resident-dies-complications-avian-influenza"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www.cdc.gov/respiratory-viruses/prevention/index.html" TargetMode="External"/><Relationship Id="rId2" Type="http://schemas.openxmlformats.org/officeDocument/2006/relationships/notesSlide" Target="../notesSlides/notesSlide8.xml"/><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3" Type="http://schemas.openxmlformats.org/officeDocument/2006/relationships/hyperlink" Target="https://www.cdc.gov/flu/hcp/acip/index.html" TargetMode="External"/><Relationship Id="rId2" Type="http://schemas.openxmlformats.org/officeDocument/2006/relationships/notesSlide" Target="../notesSlides/notesSlide9.xml"/><Relationship Id="rId1" Type="http://schemas.openxmlformats.org/officeDocument/2006/relationships/slideLayout" Target="../slideLayouts/slideLayout43.xml"/><Relationship Id="rId5" Type="http://schemas.openxmlformats.org/officeDocument/2006/relationships/hyperlink" Target="https://www.cdc.gov/mmwr/volumes/74/wr/mm7432a2.htm?s_cid=OS_mm7432a2_w" TargetMode="External"/><Relationship Id="rId4" Type="http://schemas.openxmlformats.org/officeDocument/2006/relationships/hyperlink" Target="https://wwwnc.cdc.gov/eid/article/31/10/25-0668_article"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2C698C-6C51-62EF-08D1-521AC1D0A54F}"/>
              </a:ext>
            </a:extLst>
          </p:cNvPr>
          <p:cNvSpPr>
            <a:spLocks noGrp="1"/>
          </p:cNvSpPr>
          <p:nvPr>
            <p:ph type="title"/>
          </p:nvPr>
        </p:nvSpPr>
        <p:spPr/>
        <p:txBody>
          <a:bodyPr>
            <a:noAutofit/>
          </a:bodyPr>
          <a:lstStyle/>
          <a:p>
            <a:r>
              <a:rPr lang="en-US" sz="4800" dirty="0"/>
              <a:t>Emerging Infectious Diseases Update</a:t>
            </a:r>
            <a:br>
              <a:rPr lang="en-US" sz="4800" dirty="0"/>
            </a:br>
            <a:r>
              <a:rPr lang="en-US" sz="4800" dirty="0"/>
              <a:t>PHFPC Briefing</a:t>
            </a:r>
          </a:p>
        </p:txBody>
      </p:sp>
      <p:sp>
        <p:nvSpPr>
          <p:cNvPr id="9" name="Text Placeholder 6">
            <a:extLst>
              <a:ext uri="{FF2B5EF4-FFF2-40B4-BE49-F238E27FC236}">
                <a16:creationId xmlns:a16="http://schemas.microsoft.com/office/drawing/2014/main" id="{292BC8C9-B3C2-6E18-379C-5D0BB0BF8C70}"/>
              </a:ext>
            </a:extLst>
          </p:cNvPr>
          <p:cNvSpPr txBox="1">
            <a:spLocks/>
          </p:cNvSpPr>
          <p:nvPr/>
        </p:nvSpPr>
        <p:spPr>
          <a:xfrm>
            <a:off x="425596" y="4635487"/>
            <a:ext cx="10625469" cy="1017546"/>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1800" b="1"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60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rPr>
              <a:t>Texas Department of State Health Services</a:t>
            </a:r>
          </a:p>
          <a:p>
            <a:pPr marL="0" marR="0" lvl="0" indent="0" algn="ctr" defTabSz="914400" rtl="0" eaLnBrk="1" fontAlgn="auto" latinLnBrk="0" hangingPunct="1">
              <a:lnSpc>
                <a:spcPct val="100000"/>
              </a:lnSpc>
              <a:spcBef>
                <a:spcPts val="60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rPr>
              <a:t>December 10, 2025</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Text Placeholder 1">
            <a:extLst>
              <a:ext uri="{FF2B5EF4-FFF2-40B4-BE49-F238E27FC236}">
                <a16:creationId xmlns:a16="http://schemas.microsoft.com/office/drawing/2014/main" id="{56483871-BDD7-E3BD-95F0-EE71E7A98B80}"/>
              </a:ext>
            </a:extLst>
          </p:cNvPr>
          <p:cNvSpPr>
            <a:spLocks noGrp="1"/>
          </p:cNvSpPr>
          <p:nvPr>
            <p:ph type="body" idx="1"/>
          </p:nvPr>
        </p:nvSpPr>
        <p:spPr>
          <a:xfrm>
            <a:off x="2107758" y="3788371"/>
            <a:ext cx="5264150" cy="1017545"/>
          </a:xfrm>
        </p:spPr>
        <p:txBody>
          <a:bodyP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Calibri" panose="020F0502020204030204"/>
                <a:ea typeface="+mn-ea"/>
                <a:cs typeface="+mn-cs"/>
              </a:rPr>
              <a:t>Varun Shetty, MD, MBA, MS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i="0" u="none" strike="noStrike" kern="1200" cap="none" spc="0" normalizeH="0" baseline="0" noProof="0" dirty="0">
                <a:ln>
                  <a:noFill/>
                </a:ln>
                <a:solidFill>
                  <a:prstClr val="white"/>
                </a:solidFill>
                <a:effectLst/>
                <a:uLnTx/>
                <a:uFillTx/>
                <a:latin typeface="Calibri" panose="020F0502020204030204"/>
                <a:ea typeface="+mn-ea"/>
                <a:cs typeface="+mn-cs"/>
              </a:rPr>
              <a:t>Chief State Epidemiologist</a:t>
            </a:r>
          </a:p>
        </p:txBody>
      </p:sp>
      <p:sp>
        <p:nvSpPr>
          <p:cNvPr id="4" name="Text Placeholder 1">
            <a:extLst>
              <a:ext uri="{FF2B5EF4-FFF2-40B4-BE49-F238E27FC236}">
                <a16:creationId xmlns:a16="http://schemas.microsoft.com/office/drawing/2014/main" id="{D7515BB2-AE08-39EA-7E61-4908E6CC3BA4}"/>
              </a:ext>
            </a:extLst>
          </p:cNvPr>
          <p:cNvSpPr txBox="1">
            <a:spLocks/>
          </p:cNvSpPr>
          <p:nvPr/>
        </p:nvSpPr>
        <p:spPr>
          <a:xfrm>
            <a:off x="6453670" y="3788371"/>
            <a:ext cx="4893780" cy="1017545"/>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3200" kern="1200">
                <a:solidFill>
                  <a:schemeClr val="bg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gn="l">
              <a:lnSpc>
                <a:spcPct val="100000"/>
              </a:lnSpc>
              <a:spcBef>
                <a:spcPts val="0"/>
              </a:spcBef>
              <a:buFontTx/>
              <a:buNone/>
              <a:defRPr/>
            </a:pPr>
            <a:r>
              <a:rPr lang="en-US" sz="2400" b="1" dirty="0">
                <a:solidFill>
                  <a:prstClr val="white"/>
                </a:solidFill>
                <a:latin typeface="Calibri" panose="020F0502020204030204"/>
              </a:rPr>
              <a:t>Josh Hutchison</a:t>
            </a:r>
          </a:p>
          <a:p>
            <a:pPr algn="l">
              <a:lnSpc>
                <a:spcPct val="100000"/>
              </a:lnSpc>
              <a:spcBef>
                <a:spcPts val="0"/>
              </a:spcBef>
              <a:buFontTx/>
              <a:buNone/>
              <a:defRPr/>
            </a:pPr>
            <a:r>
              <a:rPr lang="en-US" sz="2400" dirty="0">
                <a:solidFill>
                  <a:prstClr val="white"/>
                </a:solidFill>
                <a:latin typeface="Calibri" panose="020F0502020204030204"/>
              </a:rPr>
              <a:t>Deputy Commissioner</a:t>
            </a:r>
          </a:p>
        </p:txBody>
      </p:sp>
    </p:spTree>
    <p:extLst>
      <p:ext uri="{BB962C8B-B14F-4D97-AF65-F5344CB8AC3E}">
        <p14:creationId xmlns:p14="http://schemas.microsoft.com/office/powerpoint/2010/main" val="7870812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2DC093D9-FCD7-D474-8F23-51A7AB5F691A}"/>
              </a:ext>
            </a:extLst>
          </p:cNvPr>
          <p:cNvSpPr>
            <a:spLocks noGrp="1"/>
          </p:cNvSpPr>
          <p:nvPr>
            <p:ph type="title"/>
          </p:nvPr>
        </p:nvSpPr>
        <p:spPr>
          <a:xfrm>
            <a:off x="257432" y="322346"/>
            <a:ext cx="10515600" cy="1092503"/>
          </a:xfrm>
        </p:spPr>
        <p:txBody>
          <a:bodyPr>
            <a:normAutofit/>
          </a:bodyPr>
          <a:lstStyle/>
          <a:p>
            <a:r>
              <a:rPr lang="en-US" sz="3200" dirty="0"/>
              <a:t>Respiratory Syncytial Virus (RSV) Immunization </a:t>
            </a:r>
            <a:br>
              <a:rPr lang="en-US" sz="3200" dirty="0"/>
            </a:br>
            <a:r>
              <a:rPr lang="en-US" sz="3200" dirty="0"/>
              <a:t>Guidance for Infants and Young Children</a:t>
            </a:r>
          </a:p>
        </p:txBody>
      </p:sp>
      <p:sp>
        <p:nvSpPr>
          <p:cNvPr id="8" name="Content Placeholder 7">
            <a:extLst>
              <a:ext uri="{FF2B5EF4-FFF2-40B4-BE49-F238E27FC236}">
                <a16:creationId xmlns:a16="http://schemas.microsoft.com/office/drawing/2014/main" id="{C636EF24-C157-F7CA-6B4E-B5C0EA5A7BCE}"/>
              </a:ext>
            </a:extLst>
          </p:cNvPr>
          <p:cNvSpPr>
            <a:spLocks noGrp="1"/>
          </p:cNvSpPr>
          <p:nvPr>
            <p:ph idx="1"/>
          </p:nvPr>
        </p:nvSpPr>
        <p:spPr>
          <a:xfrm>
            <a:off x="262580" y="1467279"/>
            <a:ext cx="11666839" cy="4688170"/>
          </a:xfrm>
        </p:spPr>
        <p:txBody>
          <a:bodyPr>
            <a:noAutofit/>
          </a:bodyPr>
          <a:lstStyle/>
          <a:p>
            <a:pPr algn="l">
              <a:lnSpc>
                <a:spcPct val="100000"/>
              </a:lnSpc>
              <a:spcBef>
                <a:spcPts val="600"/>
              </a:spcBef>
              <a:buFont typeface="Arial" panose="020B0604020202020204" pitchFamily="34" charset="0"/>
              <a:buChar char="•"/>
            </a:pPr>
            <a:r>
              <a:rPr lang="en-US" sz="2400" b="0" i="0" dirty="0">
                <a:solidFill>
                  <a:srgbClr val="1C1D1F"/>
                </a:solidFill>
                <a:effectLst/>
              </a:rPr>
              <a:t>To prevent severe RSV disease in infants</a:t>
            </a:r>
            <a:r>
              <a:rPr lang="en-US" sz="2400" dirty="0">
                <a:solidFill>
                  <a:srgbClr val="1C1D1F"/>
                </a:solidFill>
              </a:rPr>
              <a:t>:</a:t>
            </a:r>
            <a:endParaRPr lang="en-US" sz="2400" b="0" i="0" dirty="0">
              <a:solidFill>
                <a:srgbClr val="1C1D1F"/>
              </a:solidFill>
              <a:effectLst/>
            </a:endParaRPr>
          </a:p>
          <a:p>
            <a:pPr lvl="1">
              <a:lnSpc>
                <a:spcPct val="100000"/>
              </a:lnSpc>
              <a:spcBef>
                <a:spcPts val="600"/>
              </a:spcBef>
            </a:pPr>
            <a:r>
              <a:rPr lang="en-US" sz="2000" dirty="0">
                <a:solidFill>
                  <a:srgbClr val="1C1D1F"/>
                </a:solidFill>
              </a:rPr>
              <a:t>E</a:t>
            </a:r>
            <a:r>
              <a:rPr lang="en-US" sz="2000" b="0" i="0" dirty="0">
                <a:solidFill>
                  <a:srgbClr val="1C1D1F"/>
                </a:solidFill>
                <a:effectLst/>
              </a:rPr>
              <a:t>ither </a:t>
            </a:r>
            <a:r>
              <a:rPr lang="en-US" sz="2000" dirty="0">
                <a:hlinkClick r:id="rId3"/>
              </a:rPr>
              <a:t>maternal RSV vaccination</a:t>
            </a:r>
            <a:r>
              <a:rPr lang="en-US" sz="2000" dirty="0"/>
              <a:t> </a:t>
            </a:r>
            <a:r>
              <a:rPr lang="en-US" sz="2000" b="0" i="0" dirty="0">
                <a:solidFill>
                  <a:srgbClr val="1C1D1F"/>
                </a:solidFill>
                <a:effectLst/>
              </a:rPr>
              <a:t>(Pfizer's Abrysvo), recommended for women during weeks 32 – 26 of pregnancy, administered September – January in most of th</a:t>
            </a:r>
            <a:r>
              <a:rPr lang="en-US" sz="2000" dirty="0">
                <a:solidFill>
                  <a:srgbClr val="1C1D1F"/>
                </a:solidFill>
              </a:rPr>
              <a:t>e United States, or</a:t>
            </a:r>
            <a:endParaRPr lang="en-US" sz="2000" b="0" i="0" dirty="0">
              <a:solidFill>
                <a:srgbClr val="1C1D1F"/>
              </a:solidFill>
              <a:effectLst/>
            </a:endParaRPr>
          </a:p>
          <a:p>
            <a:pPr lvl="1">
              <a:lnSpc>
                <a:spcPct val="100000"/>
              </a:lnSpc>
              <a:spcBef>
                <a:spcPts val="600"/>
              </a:spcBef>
            </a:pPr>
            <a:r>
              <a:rPr lang="en-US" sz="2000" dirty="0">
                <a:solidFill>
                  <a:srgbClr val="1C1D1F"/>
                </a:solidFill>
              </a:rPr>
              <a:t>I</a:t>
            </a:r>
            <a:r>
              <a:rPr lang="en-US" sz="2000" b="0" i="0" dirty="0">
                <a:solidFill>
                  <a:srgbClr val="1C1D1F"/>
                </a:solidFill>
                <a:effectLst/>
              </a:rPr>
              <a:t>nfant immunization with a long-acting RSV monoclonal antibody (nirsevimab or clesrovimab) is recommended. </a:t>
            </a:r>
          </a:p>
          <a:p>
            <a:pPr lvl="1">
              <a:lnSpc>
                <a:spcPct val="100000"/>
              </a:lnSpc>
              <a:spcBef>
                <a:spcPts val="600"/>
              </a:spcBef>
            </a:pPr>
            <a:r>
              <a:rPr lang="en-US" sz="2000" b="0" i="0" dirty="0">
                <a:solidFill>
                  <a:srgbClr val="1C1D1F"/>
                </a:solidFill>
                <a:effectLst/>
              </a:rPr>
              <a:t>Most infants will not need both maternal vaccination and infant RSV antibodies.</a:t>
            </a:r>
          </a:p>
          <a:p>
            <a:pPr algn="l">
              <a:lnSpc>
                <a:spcPct val="100000"/>
              </a:lnSpc>
              <a:spcBef>
                <a:spcPts val="600"/>
              </a:spcBef>
              <a:buFont typeface="Arial" panose="020B0604020202020204" pitchFamily="34" charset="0"/>
              <a:buChar char="•"/>
            </a:pPr>
            <a:r>
              <a:rPr lang="en-US" sz="2400" b="0" i="0" dirty="0">
                <a:solidFill>
                  <a:srgbClr val="1C1D1F"/>
                </a:solidFill>
                <a:effectLst/>
              </a:rPr>
              <a:t>Administration of infant RSV antibody is recommended during October through March in most of the U.S. </a:t>
            </a:r>
          </a:p>
          <a:p>
            <a:pPr lvl="1">
              <a:lnSpc>
                <a:spcPct val="100000"/>
              </a:lnSpc>
              <a:spcBef>
                <a:spcPts val="600"/>
              </a:spcBef>
            </a:pPr>
            <a:r>
              <a:rPr lang="en-US" sz="2000" b="0" i="0" dirty="0">
                <a:solidFill>
                  <a:srgbClr val="1C1D1F"/>
                </a:solidFill>
                <a:effectLst/>
              </a:rPr>
              <a:t>The optimal timing for infant RSV antibody administration is shortly before the RSV season begins (e.g., October–November), or within a baby's first week of life if born October through March (ideally during the birth hospitalization.)</a:t>
            </a:r>
          </a:p>
          <a:p>
            <a:pPr algn="l">
              <a:lnSpc>
                <a:spcPct val="100000"/>
              </a:lnSpc>
              <a:spcBef>
                <a:spcPts val="600"/>
              </a:spcBef>
              <a:buFont typeface="Arial" panose="020B0604020202020204" pitchFamily="34" charset="0"/>
              <a:buChar char="•"/>
            </a:pPr>
            <a:r>
              <a:rPr lang="en-US" sz="2400" b="0" i="0" dirty="0">
                <a:solidFill>
                  <a:srgbClr val="1C1D1F"/>
                </a:solidFill>
                <a:effectLst/>
              </a:rPr>
              <a:t>Infant RSV antibodies are highly effective in preventing RSV-associated hospitalization.</a:t>
            </a:r>
          </a:p>
          <a:p>
            <a:pPr>
              <a:lnSpc>
                <a:spcPct val="100000"/>
              </a:lnSpc>
              <a:spcBef>
                <a:spcPts val="600"/>
              </a:spcBef>
            </a:pPr>
            <a:endParaRPr lang="en-US" sz="3200" dirty="0"/>
          </a:p>
        </p:txBody>
      </p:sp>
      <p:sp>
        <p:nvSpPr>
          <p:cNvPr id="9" name="TextBox 8">
            <a:extLst>
              <a:ext uri="{FF2B5EF4-FFF2-40B4-BE49-F238E27FC236}">
                <a16:creationId xmlns:a16="http://schemas.microsoft.com/office/drawing/2014/main" id="{802695E6-DB95-68A9-E41F-25F5F3F6A354}"/>
              </a:ext>
            </a:extLst>
          </p:cNvPr>
          <p:cNvSpPr txBox="1"/>
          <p:nvPr/>
        </p:nvSpPr>
        <p:spPr>
          <a:xfrm>
            <a:off x="505300" y="6155449"/>
            <a:ext cx="7992832" cy="246221"/>
          </a:xfrm>
          <a:prstGeom prst="rect">
            <a:avLst/>
          </a:prstGeom>
          <a:noFill/>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Calibri" panose="020F0502020204030204"/>
                <a:ea typeface="Verdana"/>
                <a:cs typeface="+mn-cs"/>
              </a:rPr>
              <a:t>Available: </a:t>
            </a:r>
            <a:r>
              <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hlinkClick r:id="rId4"/>
              </a:rPr>
              <a:t>RSV Immunization Guidance for Infants and Young Children | RSV | CDC</a:t>
            </a:r>
            <a:r>
              <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000" b="0" i="0" u="none" strike="noStrike" kern="1200" cap="none" spc="0" normalizeH="0" baseline="0" noProof="0" dirty="0">
                <a:ln>
                  <a:noFill/>
                </a:ln>
                <a:solidFill>
                  <a:prstClr val="black"/>
                </a:solidFill>
                <a:effectLst/>
                <a:uLnTx/>
                <a:uFillTx/>
                <a:latin typeface="Calibri" panose="020F0502020204030204"/>
                <a:ea typeface="Verdana"/>
                <a:cs typeface="+mn-cs"/>
              </a:rPr>
              <a:t>accessed December 9, 2025</a:t>
            </a:r>
          </a:p>
        </p:txBody>
      </p:sp>
    </p:spTree>
    <p:extLst>
      <p:ext uri="{BB962C8B-B14F-4D97-AF65-F5344CB8AC3E}">
        <p14:creationId xmlns:p14="http://schemas.microsoft.com/office/powerpoint/2010/main" val="42604241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C8A638D0-1AD8-0667-3EA5-4AB26EED4030}"/>
              </a:ext>
            </a:extLst>
          </p:cNvPr>
          <p:cNvPicPr>
            <a:picLocks noChangeAspect="1"/>
          </p:cNvPicPr>
          <p:nvPr/>
        </p:nvPicPr>
        <p:blipFill>
          <a:blip r:embed="rId3"/>
          <a:stretch>
            <a:fillRect/>
          </a:stretch>
        </p:blipFill>
        <p:spPr>
          <a:xfrm>
            <a:off x="6780346" y="-13407"/>
            <a:ext cx="5411654" cy="3960007"/>
          </a:xfrm>
          <a:prstGeom prst="rect">
            <a:avLst/>
          </a:prstGeom>
        </p:spPr>
      </p:pic>
      <p:sp>
        <p:nvSpPr>
          <p:cNvPr id="2" name="Title 1">
            <a:extLst>
              <a:ext uri="{FF2B5EF4-FFF2-40B4-BE49-F238E27FC236}">
                <a16:creationId xmlns:a16="http://schemas.microsoft.com/office/drawing/2014/main" id="{F2138ED3-D3D2-5F68-463B-CE54FA4C78A0}"/>
              </a:ext>
            </a:extLst>
          </p:cNvPr>
          <p:cNvSpPr>
            <a:spLocks noGrp="1"/>
          </p:cNvSpPr>
          <p:nvPr>
            <p:ph type="title"/>
          </p:nvPr>
        </p:nvSpPr>
        <p:spPr>
          <a:xfrm>
            <a:off x="87598" y="264052"/>
            <a:ext cx="5658447" cy="1325563"/>
          </a:xfrm>
        </p:spPr>
        <p:txBody>
          <a:bodyPr>
            <a:normAutofit/>
          </a:bodyPr>
          <a:lstStyle/>
          <a:p>
            <a:r>
              <a:rPr lang="en-US" sz="4000" dirty="0"/>
              <a:t>CDC Respiratory Illness Season Toolkit</a:t>
            </a:r>
          </a:p>
        </p:txBody>
      </p:sp>
      <p:sp>
        <p:nvSpPr>
          <p:cNvPr id="3" name="Content Placeholder 2">
            <a:extLst>
              <a:ext uri="{FF2B5EF4-FFF2-40B4-BE49-F238E27FC236}">
                <a16:creationId xmlns:a16="http://schemas.microsoft.com/office/drawing/2014/main" id="{CDEBE059-20D4-2A19-FE23-343F7BF4F425}"/>
              </a:ext>
            </a:extLst>
          </p:cNvPr>
          <p:cNvSpPr>
            <a:spLocks noGrp="1"/>
          </p:cNvSpPr>
          <p:nvPr>
            <p:ph idx="1"/>
          </p:nvPr>
        </p:nvSpPr>
        <p:spPr>
          <a:xfrm>
            <a:off x="177908" y="1478227"/>
            <a:ext cx="4890803" cy="4811621"/>
          </a:xfrm>
        </p:spPr>
        <p:txBody>
          <a:bodyPr>
            <a:noAutofit/>
          </a:bodyPr>
          <a:lstStyle/>
          <a:p>
            <a:pPr>
              <a:lnSpc>
                <a:spcPct val="100000"/>
              </a:lnSpc>
              <a:spcBef>
                <a:spcPts val="600"/>
              </a:spcBef>
            </a:pPr>
            <a:r>
              <a:rPr lang="en-US" sz="2000" dirty="0">
                <a:effectLst/>
                <a:ea typeface="PMingLiU" panose="02020500000000000000" pitchFamily="18" charset="-120"/>
                <a:cs typeface="PMingLiU" panose="02020500000000000000" pitchFamily="18" charset="-120"/>
              </a:rPr>
              <a:t>CDC has developed a  </a:t>
            </a:r>
            <a:r>
              <a:rPr lang="en-US" sz="2000" u="sng" dirty="0">
                <a:solidFill>
                  <a:srgbClr val="467886"/>
                </a:solidFill>
                <a:ea typeface="PMingLiU" panose="02020500000000000000" pitchFamily="18" charset="-120"/>
                <a:cs typeface="PMingLiU" panose="02020500000000000000" pitchFamily="18" charset="-120"/>
                <a:hlinkClick r:id="rId4"/>
              </a:rPr>
              <a:t>Respiratory Illness Season Toolkit </a:t>
            </a:r>
            <a:r>
              <a:rPr lang="en-US" sz="2000" b="1" dirty="0">
                <a:effectLst/>
                <a:ea typeface="PMingLiU" panose="02020500000000000000" pitchFamily="18" charset="-120"/>
                <a:cs typeface="PMingLiU" panose="02020500000000000000" pitchFamily="18" charset="-120"/>
              </a:rPr>
              <a:t> </a:t>
            </a:r>
          </a:p>
          <a:p>
            <a:pPr>
              <a:lnSpc>
                <a:spcPct val="100000"/>
              </a:lnSpc>
              <a:spcBef>
                <a:spcPts val="600"/>
              </a:spcBef>
            </a:pPr>
            <a:r>
              <a:rPr lang="en-US" sz="2000" dirty="0">
                <a:effectLst/>
                <a:ea typeface="PMingLiU" panose="02020500000000000000" pitchFamily="18" charset="-120"/>
                <a:cs typeface="PMingLiU" panose="02020500000000000000" pitchFamily="18" charset="-120"/>
              </a:rPr>
              <a:t>This toolkit provides essential resources and communication materials to assist public health partners in effectively engaging with the public, healthcare providers, and their partners before and during the respiratory illness season. </a:t>
            </a:r>
          </a:p>
          <a:p>
            <a:pPr>
              <a:lnSpc>
                <a:spcPct val="100000"/>
              </a:lnSpc>
              <a:spcBef>
                <a:spcPts val="600"/>
              </a:spcBef>
            </a:pPr>
            <a:r>
              <a:rPr lang="en-US" sz="2000" dirty="0">
                <a:effectLst/>
                <a:ea typeface="PMingLiU" panose="02020500000000000000" pitchFamily="18" charset="-120"/>
                <a:cs typeface="PMingLiU" panose="02020500000000000000" pitchFamily="18" charset="-120"/>
              </a:rPr>
              <a:t>It includes sample social media messages, graphics, videos, handouts, and other respiratory illness-related tools for clinicians and other public health partners.</a:t>
            </a:r>
            <a:endParaRPr lang="en-US" sz="2400" dirty="0">
              <a:effectLst/>
              <a:ea typeface="PMingLiU" panose="02020500000000000000" pitchFamily="18" charset="-120"/>
              <a:cs typeface="PMingLiU" panose="02020500000000000000" pitchFamily="18" charset="-120"/>
            </a:endParaRPr>
          </a:p>
          <a:p>
            <a:pPr>
              <a:lnSpc>
                <a:spcPct val="100000"/>
              </a:lnSpc>
            </a:pPr>
            <a:endParaRPr lang="en-US" dirty="0"/>
          </a:p>
        </p:txBody>
      </p:sp>
      <p:sp>
        <p:nvSpPr>
          <p:cNvPr id="4" name="TextBox 3">
            <a:extLst>
              <a:ext uri="{FF2B5EF4-FFF2-40B4-BE49-F238E27FC236}">
                <a16:creationId xmlns:a16="http://schemas.microsoft.com/office/drawing/2014/main" id="{11CE197D-F320-675E-E986-2DD7B8A208E0}"/>
              </a:ext>
            </a:extLst>
          </p:cNvPr>
          <p:cNvSpPr txBox="1"/>
          <p:nvPr/>
        </p:nvSpPr>
        <p:spPr>
          <a:xfrm>
            <a:off x="147823" y="6289849"/>
            <a:ext cx="5150434" cy="400110"/>
          </a:xfrm>
          <a:prstGeom prst="rect">
            <a:avLst/>
          </a:prstGeom>
          <a:noFill/>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Calibri" panose="020F0502020204030204"/>
                <a:ea typeface="Verdana"/>
                <a:cs typeface="+mn-cs"/>
              </a:rPr>
              <a:t>Available: </a:t>
            </a:r>
            <a:r>
              <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hlinkClick r:id="rId4"/>
              </a:rPr>
              <a:t>Respiratory Illness Season Toolkit | Respiratory Illnesses | CDC</a:t>
            </a:r>
            <a:r>
              <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000" b="0" i="0" u="none" strike="noStrike" kern="1200" cap="none" spc="0" normalizeH="0" baseline="0" noProof="0" dirty="0">
                <a:ln>
                  <a:noFill/>
                </a:ln>
                <a:solidFill>
                  <a:prstClr val="black"/>
                </a:solidFill>
                <a:effectLst/>
                <a:uLnTx/>
                <a:uFillTx/>
                <a:latin typeface="Calibri" panose="020F0502020204030204"/>
                <a:ea typeface="Verdana"/>
                <a:cs typeface="+mn-cs"/>
              </a:rPr>
              <a:t>accessed on December 9, 2025</a:t>
            </a:r>
          </a:p>
        </p:txBody>
      </p:sp>
      <p:pic>
        <p:nvPicPr>
          <p:cNvPr id="6" name="Picture 5">
            <a:extLst>
              <a:ext uri="{FF2B5EF4-FFF2-40B4-BE49-F238E27FC236}">
                <a16:creationId xmlns:a16="http://schemas.microsoft.com/office/drawing/2014/main" id="{41417A9B-B6C4-70A8-10C3-5951B7B43196}"/>
              </a:ext>
            </a:extLst>
          </p:cNvPr>
          <p:cNvPicPr>
            <a:picLocks noChangeAspect="1"/>
          </p:cNvPicPr>
          <p:nvPr/>
        </p:nvPicPr>
        <p:blipFill>
          <a:blip r:embed="rId5"/>
          <a:stretch>
            <a:fillRect/>
          </a:stretch>
        </p:blipFill>
        <p:spPr>
          <a:xfrm>
            <a:off x="8526617" y="2521239"/>
            <a:ext cx="3606625" cy="4014831"/>
          </a:xfrm>
          <a:prstGeom prst="rect">
            <a:avLst/>
          </a:prstGeom>
        </p:spPr>
      </p:pic>
      <p:pic>
        <p:nvPicPr>
          <p:cNvPr id="8" name="Picture 7">
            <a:extLst>
              <a:ext uri="{FF2B5EF4-FFF2-40B4-BE49-F238E27FC236}">
                <a16:creationId xmlns:a16="http://schemas.microsoft.com/office/drawing/2014/main" id="{16F57F1B-6658-ED04-5F6F-FD656018FCFB}"/>
              </a:ext>
            </a:extLst>
          </p:cNvPr>
          <p:cNvPicPr>
            <a:picLocks noChangeAspect="1"/>
          </p:cNvPicPr>
          <p:nvPr/>
        </p:nvPicPr>
        <p:blipFill>
          <a:blip r:embed="rId6"/>
          <a:stretch>
            <a:fillRect/>
          </a:stretch>
        </p:blipFill>
        <p:spPr>
          <a:xfrm>
            <a:off x="5298257" y="3126606"/>
            <a:ext cx="3169602" cy="3409464"/>
          </a:xfrm>
          <a:prstGeom prst="rect">
            <a:avLst/>
          </a:prstGeom>
        </p:spPr>
      </p:pic>
    </p:spTree>
    <p:extLst>
      <p:ext uri="{BB962C8B-B14F-4D97-AF65-F5344CB8AC3E}">
        <p14:creationId xmlns:p14="http://schemas.microsoft.com/office/powerpoint/2010/main" val="25757542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8FC7FE-0BE5-7D8F-56F9-32B45AEBDE57}"/>
              </a:ext>
            </a:extLst>
          </p:cNvPr>
          <p:cNvSpPr>
            <a:spLocks noGrp="1"/>
          </p:cNvSpPr>
          <p:nvPr>
            <p:ph type="title"/>
          </p:nvPr>
        </p:nvSpPr>
        <p:spPr/>
        <p:txBody>
          <a:bodyPr>
            <a:normAutofit/>
          </a:bodyPr>
          <a:lstStyle/>
          <a:p>
            <a:r>
              <a:rPr lang="en-US" sz="4000">
                <a:ea typeface="Calibri"/>
                <a:cs typeface="Calibri"/>
              </a:rPr>
              <a:t>RSV Products Available Through TVFC</a:t>
            </a:r>
            <a:endParaRPr lang="en-US" sz="4000"/>
          </a:p>
        </p:txBody>
      </p:sp>
      <p:graphicFrame>
        <p:nvGraphicFramePr>
          <p:cNvPr id="6" name="Table 5">
            <a:extLst>
              <a:ext uri="{FF2B5EF4-FFF2-40B4-BE49-F238E27FC236}">
                <a16:creationId xmlns:a16="http://schemas.microsoft.com/office/drawing/2014/main" id="{574EE42D-D6EC-000F-5AE1-BF904B25DCEF}"/>
              </a:ext>
            </a:extLst>
          </p:cNvPr>
          <p:cNvGraphicFramePr>
            <a:graphicFrameLocks noGrp="1"/>
          </p:cNvGraphicFramePr>
          <p:nvPr>
            <p:extLst>
              <p:ext uri="{D42A27DB-BD31-4B8C-83A1-F6EECF244321}">
                <p14:modId xmlns:p14="http://schemas.microsoft.com/office/powerpoint/2010/main" val="1135952005"/>
              </p:ext>
            </p:extLst>
          </p:nvPr>
        </p:nvGraphicFramePr>
        <p:xfrm>
          <a:off x="634404" y="1467522"/>
          <a:ext cx="10115549" cy="1614805"/>
        </p:xfrm>
        <a:graphic>
          <a:graphicData uri="http://schemas.openxmlformats.org/drawingml/2006/table">
            <a:tbl>
              <a:tblPr bandRow="1">
                <a:tableStyleId>{5C22544A-7EE6-4342-B048-85BDC9FD1C3A}</a:tableStyleId>
              </a:tblPr>
              <a:tblGrid>
                <a:gridCol w="2305049">
                  <a:extLst>
                    <a:ext uri="{9D8B030D-6E8A-4147-A177-3AD203B41FA5}">
                      <a16:colId xmlns:a16="http://schemas.microsoft.com/office/drawing/2014/main" val="1412109529"/>
                    </a:ext>
                  </a:extLst>
                </a:gridCol>
                <a:gridCol w="2028825">
                  <a:extLst>
                    <a:ext uri="{9D8B030D-6E8A-4147-A177-3AD203B41FA5}">
                      <a16:colId xmlns:a16="http://schemas.microsoft.com/office/drawing/2014/main" val="3093880118"/>
                    </a:ext>
                  </a:extLst>
                </a:gridCol>
                <a:gridCol w="2486025">
                  <a:extLst>
                    <a:ext uri="{9D8B030D-6E8A-4147-A177-3AD203B41FA5}">
                      <a16:colId xmlns:a16="http://schemas.microsoft.com/office/drawing/2014/main" val="241572705"/>
                    </a:ext>
                  </a:extLst>
                </a:gridCol>
                <a:gridCol w="3295650">
                  <a:extLst>
                    <a:ext uri="{9D8B030D-6E8A-4147-A177-3AD203B41FA5}">
                      <a16:colId xmlns:a16="http://schemas.microsoft.com/office/drawing/2014/main" val="2827239626"/>
                    </a:ext>
                  </a:extLst>
                </a:gridCol>
              </a:tblGrid>
              <a:tr h="142875">
                <a:tc gridSpan="4">
                  <a:txBody>
                    <a:bodyPr/>
                    <a:lstStyle/>
                    <a:p>
                      <a:pPr algn="l" fontAlgn="base">
                        <a:lnSpc>
                          <a:spcPts val="2400"/>
                        </a:lnSpc>
                        <a:buNone/>
                      </a:pPr>
                      <a:r>
                        <a:rPr lang="en-US" sz="2000" b="1">
                          <a:solidFill>
                            <a:schemeClr val="bg1"/>
                          </a:solidFill>
                          <a:effectLst/>
                          <a:latin typeface="Calibri"/>
                        </a:rPr>
                        <a:t>Infant RSV Immunization Products</a:t>
                      </a:r>
                    </a:p>
                  </a:txBody>
                  <a:tcPr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20279" cap="flat" cmpd="sng" algn="ctr">
                      <a:solidFill>
                        <a:srgbClr val="FFFFFF"/>
                      </a:solidFill>
                      <a:prstDash val="solid"/>
                      <a:round/>
                      <a:headEnd type="none" w="med" len="med"/>
                      <a:tailEnd type="none" w="med" len="med"/>
                    </a:lnB>
                    <a:solidFill>
                      <a:srgbClr val="FFC000"/>
                    </a:solidFill>
                  </a:tcPr>
                </a:tc>
                <a:tc hMerge="1">
                  <a:txBody>
                    <a:bodyPr/>
                    <a:lstStyle/>
                    <a:p>
                      <a:pPr algn="ctr" fontAlgn="base">
                        <a:lnSpc>
                          <a:spcPts val="2400"/>
                        </a:lnSpc>
                        <a:buNone/>
                      </a:pPr>
                      <a:endParaRPr lang="en-US">
                        <a:effectLst/>
                        <a:latin typeface="Calibri"/>
                      </a:endParaRPr>
                    </a:p>
                  </a:txBody>
                  <a:tcPr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20279" cap="flat" cmpd="sng" algn="ctr">
                      <a:solidFill>
                        <a:srgbClr val="FFFFFF"/>
                      </a:solidFill>
                      <a:prstDash val="solid"/>
                      <a:round/>
                      <a:headEnd type="none" w="med" len="med"/>
                      <a:tailEnd type="none" w="med" len="med"/>
                    </a:lnB>
                    <a:solidFill>
                      <a:srgbClr val="4472C4"/>
                    </a:solidFill>
                  </a:tcPr>
                </a:tc>
                <a:tc hMerge="1">
                  <a:txBody>
                    <a:bodyPr/>
                    <a:lstStyle/>
                    <a:p>
                      <a:pPr algn="ctr" fontAlgn="base">
                        <a:lnSpc>
                          <a:spcPts val="2400"/>
                        </a:lnSpc>
                        <a:buNone/>
                      </a:pPr>
                      <a:endParaRPr lang="en-US">
                        <a:effectLst/>
                        <a:latin typeface="Calibri"/>
                      </a:endParaRPr>
                    </a:p>
                  </a:txBody>
                  <a:tcPr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20279" cap="flat" cmpd="sng" algn="ctr">
                      <a:solidFill>
                        <a:srgbClr val="FFFFFF"/>
                      </a:solidFill>
                      <a:prstDash val="solid"/>
                      <a:round/>
                      <a:headEnd type="none" w="med" len="med"/>
                      <a:tailEnd type="none" w="med" len="med"/>
                    </a:lnB>
                    <a:solidFill>
                      <a:srgbClr val="4472C4"/>
                    </a:solidFill>
                  </a:tcPr>
                </a:tc>
                <a:tc hMerge="1">
                  <a:txBody>
                    <a:bodyPr/>
                    <a:lstStyle/>
                    <a:p>
                      <a:pPr algn="ctr" fontAlgn="base">
                        <a:lnSpc>
                          <a:spcPts val="2400"/>
                        </a:lnSpc>
                        <a:buNone/>
                      </a:pPr>
                      <a:endParaRPr lang="en-US">
                        <a:effectLst/>
                        <a:latin typeface="Calibri"/>
                      </a:endParaRPr>
                    </a:p>
                  </a:txBody>
                  <a:tcPr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20279" cap="flat" cmpd="sng" algn="ctr">
                      <a:solidFill>
                        <a:srgbClr val="FFFFFF"/>
                      </a:solidFill>
                      <a:prstDash val="solid"/>
                      <a:round/>
                      <a:headEnd type="none" w="med" len="med"/>
                      <a:tailEnd type="none" w="med" len="med"/>
                    </a:lnB>
                    <a:solidFill>
                      <a:srgbClr val="4472C4"/>
                    </a:solidFill>
                  </a:tcPr>
                </a:tc>
                <a:extLst>
                  <a:ext uri="{0D108BD9-81ED-4DB2-BD59-A6C34878D82A}">
                    <a16:rowId xmlns:a16="http://schemas.microsoft.com/office/drawing/2014/main" val="4068298345"/>
                  </a:ext>
                </a:extLst>
              </a:tr>
              <a:tr h="142875">
                <a:tc>
                  <a:txBody>
                    <a:bodyPr/>
                    <a:lstStyle/>
                    <a:p>
                      <a:pPr algn="ctr" fontAlgn="base">
                        <a:lnSpc>
                          <a:spcPts val="2400"/>
                        </a:lnSpc>
                        <a:buNone/>
                      </a:pPr>
                      <a:r>
                        <a:rPr lang="en-US" sz="1800" b="1">
                          <a:solidFill>
                            <a:srgbClr val="FFFFFF"/>
                          </a:solidFill>
                          <a:effectLst/>
                          <a:latin typeface="+mn-lt"/>
                        </a:rPr>
                        <a:t>Manufacturer </a:t>
                      </a:r>
                      <a:endParaRPr lang="en-US" sz="1800">
                        <a:effectLst/>
                        <a:latin typeface="+mn-lt"/>
                      </a:endParaRPr>
                    </a:p>
                  </a:txBody>
                  <a:tcPr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20279" cap="flat" cmpd="sng" algn="ctr">
                      <a:solidFill>
                        <a:srgbClr val="FFFFFF"/>
                      </a:solidFill>
                      <a:prstDash val="solid"/>
                      <a:round/>
                      <a:headEnd type="none" w="med" len="med"/>
                      <a:tailEnd type="none" w="med" len="med"/>
                    </a:lnT>
                    <a:lnB w="20279" cap="flat" cmpd="sng" algn="ctr">
                      <a:solidFill>
                        <a:srgbClr val="FFFFFF"/>
                      </a:solidFill>
                      <a:prstDash val="solid"/>
                      <a:round/>
                      <a:headEnd type="none" w="med" len="med"/>
                      <a:tailEnd type="none" w="med" len="med"/>
                    </a:lnB>
                    <a:solidFill>
                      <a:srgbClr val="4472C4"/>
                    </a:solidFill>
                  </a:tcPr>
                </a:tc>
                <a:tc>
                  <a:txBody>
                    <a:bodyPr/>
                    <a:lstStyle/>
                    <a:p>
                      <a:pPr algn="ctr" fontAlgn="base">
                        <a:lnSpc>
                          <a:spcPts val="2400"/>
                        </a:lnSpc>
                        <a:buNone/>
                      </a:pPr>
                      <a:r>
                        <a:rPr lang="en-US" sz="1800" b="1">
                          <a:solidFill>
                            <a:srgbClr val="FFFFFF"/>
                          </a:solidFill>
                          <a:effectLst/>
                          <a:latin typeface="+mn-lt"/>
                        </a:rPr>
                        <a:t>NDC  </a:t>
                      </a:r>
                      <a:endParaRPr lang="en-US" sz="1800">
                        <a:effectLst/>
                        <a:latin typeface="+mn-lt"/>
                      </a:endParaRPr>
                    </a:p>
                  </a:txBody>
                  <a:tcPr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20279" cap="flat" cmpd="sng" algn="ctr">
                      <a:solidFill>
                        <a:srgbClr val="FFFFFF"/>
                      </a:solidFill>
                      <a:prstDash val="solid"/>
                      <a:round/>
                      <a:headEnd type="none" w="med" len="med"/>
                      <a:tailEnd type="none" w="med" len="med"/>
                    </a:lnT>
                    <a:lnB w="20279" cap="flat" cmpd="sng" algn="ctr">
                      <a:solidFill>
                        <a:srgbClr val="FFFFFF"/>
                      </a:solidFill>
                      <a:prstDash val="solid"/>
                      <a:round/>
                      <a:headEnd type="none" w="med" len="med"/>
                      <a:tailEnd type="none" w="med" len="med"/>
                    </a:lnB>
                    <a:solidFill>
                      <a:srgbClr val="4472C4"/>
                    </a:solidFill>
                  </a:tcPr>
                </a:tc>
                <a:tc>
                  <a:txBody>
                    <a:bodyPr/>
                    <a:lstStyle/>
                    <a:p>
                      <a:pPr algn="ctr" fontAlgn="base">
                        <a:lnSpc>
                          <a:spcPts val="2400"/>
                        </a:lnSpc>
                        <a:buNone/>
                      </a:pPr>
                      <a:r>
                        <a:rPr lang="en-US" sz="1800" b="1">
                          <a:solidFill>
                            <a:srgbClr val="FFFFFF"/>
                          </a:solidFill>
                          <a:effectLst/>
                          <a:latin typeface="+mn-lt"/>
                        </a:rPr>
                        <a:t>Brand</a:t>
                      </a:r>
                      <a:endParaRPr lang="en-US" sz="1800">
                        <a:effectLst/>
                        <a:latin typeface="+mn-lt"/>
                      </a:endParaRPr>
                    </a:p>
                  </a:txBody>
                  <a:tcPr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20279" cap="flat" cmpd="sng" algn="ctr">
                      <a:solidFill>
                        <a:srgbClr val="FFFFFF"/>
                      </a:solidFill>
                      <a:prstDash val="solid"/>
                      <a:round/>
                      <a:headEnd type="none" w="med" len="med"/>
                      <a:tailEnd type="none" w="med" len="med"/>
                    </a:lnT>
                    <a:lnB w="20279" cap="flat" cmpd="sng" algn="ctr">
                      <a:solidFill>
                        <a:srgbClr val="FFFFFF"/>
                      </a:solidFill>
                      <a:prstDash val="solid"/>
                      <a:round/>
                      <a:headEnd type="none" w="med" len="med"/>
                      <a:tailEnd type="none" w="med" len="med"/>
                    </a:lnB>
                    <a:solidFill>
                      <a:srgbClr val="4472C4"/>
                    </a:solidFill>
                  </a:tcPr>
                </a:tc>
                <a:tc>
                  <a:txBody>
                    <a:bodyPr/>
                    <a:lstStyle/>
                    <a:p>
                      <a:pPr algn="ctr" fontAlgn="base">
                        <a:lnSpc>
                          <a:spcPts val="2400"/>
                        </a:lnSpc>
                        <a:buNone/>
                      </a:pPr>
                      <a:r>
                        <a:rPr lang="en-US" sz="1800" b="1">
                          <a:solidFill>
                            <a:srgbClr val="FFFFFF"/>
                          </a:solidFill>
                          <a:effectLst/>
                          <a:latin typeface="+mn-lt"/>
                        </a:rPr>
                        <a:t>Description   </a:t>
                      </a:r>
                      <a:endParaRPr lang="en-US" sz="1800">
                        <a:effectLst/>
                        <a:latin typeface="+mn-lt"/>
                      </a:endParaRPr>
                    </a:p>
                  </a:txBody>
                  <a:tcPr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20279" cap="flat" cmpd="sng" algn="ctr">
                      <a:solidFill>
                        <a:srgbClr val="FFFFFF"/>
                      </a:solidFill>
                      <a:prstDash val="solid"/>
                      <a:round/>
                      <a:headEnd type="none" w="med" len="med"/>
                      <a:tailEnd type="none" w="med" len="med"/>
                    </a:lnT>
                    <a:lnB w="20279" cap="flat" cmpd="sng" algn="ctr">
                      <a:solidFill>
                        <a:srgbClr val="FFFFFF"/>
                      </a:solidFill>
                      <a:prstDash val="solid"/>
                      <a:round/>
                      <a:headEnd type="none" w="med" len="med"/>
                      <a:tailEnd type="none" w="med" len="med"/>
                    </a:lnB>
                    <a:solidFill>
                      <a:srgbClr val="4472C4"/>
                    </a:solidFill>
                  </a:tcPr>
                </a:tc>
                <a:extLst>
                  <a:ext uri="{0D108BD9-81ED-4DB2-BD59-A6C34878D82A}">
                    <a16:rowId xmlns:a16="http://schemas.microsoft.com/office/drawing/2014/main" val="2736415527"/>
                  </a:ext>
                </a:extLst>
              </a:tr>
              <a:tr h="419100">
                <a:tc>
                  <a:txBody>
                    <a:bodyPr/>
                    <a:lstStyle/>
                    <a:p>
                      <a:pPr algn="ctr" fontAlgn="base">
                        <a:lnSpc>
                          <a:spcPts val="2400"/>
                        </a:lnSpc>
                        <a:buNone/>
                      </a:pPr>
                      <a:r>
                        <a:rPr lang="en-US" sz="1800" b="1">
                          <a:solidFill>
                            <a:srgbClr val="FFFFFF"/>
                          </a:solidFill>
                          <a:effectLst/>
                          <a:latin typeface="+mn-lt"/>
                        </a:rPr>
                        <a:t>Sanofi</a:t>
                      </a:r>
                      <a:endParaRPr lang="en-US" sz="1800">
                        <a:effectLst/>
                        <a:latin typeface="+mn-lt"/>
                      </a:endParaRPr>
                    </a:p>
                  </a:txBody>
                  <a:tcPr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20279"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4472C4"/>
                    </a:solidFill>
                  </a:tcPr>
                </a:tc>
                <a:tc>
                  <a:txBody>
                    <a:bodyPr/>
                    <a:lstStyle/>
                    <a:p>
                      <a:pPr algn="ctr" fontAlgn="base">
                        <a:lnSpc>
                          <a:spcPts val="2400"/>
                        </a:lnSpc>
                        <a:buNone/>
                      </a:pPr>
                      <a:r>
                        <a:rPr lang="en-US" sz="1800">
                          <a:effectLst/>
                          <a:latin typeface="+mn-lt"/>
                        </a:rPr>
                        <a:t>49281-0575-15</a:t>
                      </a:r>
                    </a:p>
                  </a:txBody>
                  <a:tcPr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20279"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CFD5EA"/>
                    </a:solidFill>
                  </a:tcPr>
                </a:tc>
                <a:tc>
                  <a:txBody>
                    <a:bodyPr/>
                    <a:lstStyle/>
                    <a:p>
                      <a:pPr algn="ctr" fontAlgn="base">
                        <a:lnSpc>
                          <a:spcPts val="2400"/>
                        </a:lnSpc>
                        <a:buNone/>
                      </a:pPr>
                      <a:r>
                        <a:rPr lang="en-US" sz="1800">
                          <a:effectLst/>
                          <a:latin typeface="+mn-lt"/>
                        </a:rPr>
                        <a:t>Beyfortus</a:t>
                      </a:r>
                      <a:r>
                        <a:rPr lang="en-US" sz="1800" baseline="30000">
                          <a:effectLst/>
                          <a:latin typeface="+mn-lt"/>
                        </a:rPr>
                        <a:t>®</a:t>
                      </a:r>
                      <a:r>
                        <a:rPr lang="en-US" sz="1800">
                          <a:effectLst/>
                          <a:latin typeface="+mn-lt"/>
                        </a:rPr>
                        <a:t> (50 mg)</a:t>
                      </a:r>
                    </a:p>
                  </a:txBody>
                  <a:tcPr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20279"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CFD5EA"/>
                    </a:solidFill>
                  </a:tcPr>
                </a:tc>
                <a:tc>
                  <a:txBody>
                    <a:bodyPr/>
                    <a:lstStyle/>
                    <a:p>
                      <a:pPr algn="ctr" fontAlgn="base">
                        <a:lnSpc>
                          <a:spcPts val="2400"/>
                        </a:lnSpc>
                        <a:buNone/>
                      </a:pPr>
                      <a:r>
                        <a:rPr lang="en-US" sz="1800" dirty="0">
                          <a:effectLst/>
                          <a:latin typeface="+mn-lt"/>
                        </a:rPr>
                        <a:t>Pre-filled syringe (50 mg/0.5 mL)</a:t>
                      </a:r>
                    </a:p>
                  </a:txBody>
                  <a:tcPr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20279"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CFD5EA"/>
                    </a:solidFill>
                  </a:tcPr>
                </a:tc>
                <a:extLst>
                  <a:ext uri="{0D108BD9-81ED-4DB2-BD59-A6C34878D82A}">
                    <a16:rowId xmlns:a16="http://schemas.microsoft.com/office/drawing/2014/main" val="2809400058"/>
                  </a:ext>
                </a:extLst>
              </a:tr>
              <a:tr h="419100">
                <a:tc>
                  <a:txBody>
                    <a:bodyPr/>
                    <a:lstStyle/>
                    <a:p>
                      <a:pPr algn="ctr" fontAlgn="base">
                        <a:lnSpc>
                          <a:spcPts val="2400"/>
                        </a:lnSpc>
                        <a:buNone/>
                      </a:pPr>
                      <a:r>
                        <a:rPr lang="en-US" sz="1800" b="1" dirty="0">
                          <a:solidFill>
                            <a:srgbClr val="FFFFFF"/>
                          </a:solidFill>
                          <a:effectLst/>
                          <a:latin typeface="+mn-lt"/>
                        </a:rPr>
                        <a:t>Sanofi</a:t>
                      </a:r>
                      <a:endParaRPr lang="en-US" sz="1800" dirty="0">
                        <a:effectLst/>
                        <a:latin typeface="+mn-lt"/>
                      </a:endParaRPr>
                    </a:p>
                  </a:txBody>
                  <a:tcPr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4472C4"/>
                    </a:solidFill>
                  </a:tcPr>
                </a:tc>
                <a:tc>
                  <a:txBody>
                    <a:bodyPr/>
                    <a:lstStyle/>
                    <a:p>
                      <a:pPr algn="ctr" fontAlgn="base">
                        <a:lnSpc>
                          <a:spcPts val="2400"/>
                        </a:lnSpc>
                        <a:buNone/>
                      </a:pPr>
                      <a:r>
                        <a:rPr lang="en-US" sz="1800">
                          <a:effectLst/>
                          <a:latin typeface="+mn-lt"/>
                        </a:rPr>
                        <a:t>49281-0574-15</a:t>
                      </a:r>
                    </a:p>
                  </a:txBody>
                  <a:tcPr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E9EBF5"/>
                    </a:solidFill>
                  </a:tcPr>
                </a:tc>
                <a:tc>
                  <a:txBody>
                    <a:bodyPr/>
                    <a:lstStyle/>
                    <a:p>
                      <a:pPr algn="ctr" fontAlgn="base">
                        <a:lnSpc>
                          <a:spcPts val="2400"/>
                        </a:lnSpc>
                        <a:buNone/>
                      </a:pPr>
                      <a:r>
                        <a:rPr lang="en-US" sz="1800">
                          <a:effectLst/>
                          <a:latin typeface="+mn-lt"/>
                        </a:rPr>
                        <a:t>Beyfortus</a:t>
                      </a:r>
                      <a:r>
                        <a:rPr lang="en-US" sz="1800" baseline="30000">
                          <a:effectLst/>
                          <a:latin typeface="+mn-lt"/>
                        </a:rPr>
                        <a:t>®</a:t>
                      </a:r>
                      <a:r>
                        <a:rPr lang="en-US" sz="1800">
                          <a:effectLst/>
                          <a:latin typeface="+mn-lt"/>
                        </a:rPr>
                        <a:t> (100 mg)</a:t>
                      </a:r>
                    </a:p>
                  </a:txBody>
                  <a:tcPr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E9EBF5"/>
                    </a:solidFill>
                  </a:tcPr>
                </a:tc>
                <a:tc>
                  <a:txBody>
                    <a:bodyPr/>
                    <a:lstStyle/>
                    <a:p>
                      <a:pPr lvl="0" algn="ctr">
                        <a:lnSpc>
                          <a:spcPts val="2400"/>
                        </a:lnSpc>
                        <a:buNone/>
                      </a:pPr>
                      <a:r>
                        <a:rPr lang="en-US" sz="1800" dirty="0">
                          <a:effectLst/>
                          <a:latin typeface="+mn-lt"/>
                        </a:rPr>
                        <a:t>Pre-filled syringe (100 mg/mL)</a:t>
                      </a:r>
                      <a:endParaRPr lang="en-US" sz="1800" dirty="0">
                        <a:latin typeface="+mn-lt"/>
                      </a:endParaRPr>
                    </a:p>
                  </a:txBody>
                  <a:tcPr anchor="ctr">
                    <a:lnL w="9525" cap="flat" cmpd="sng" algn="ctr">
                      <a:solidFill>
                        <a:srgbClr val="FFFFFF"/>
                      </a:solidFill>
                      <a:prstDash val="solid"/>
                      <a:round/>
                      <a:headEnd type="none" w="med" len="med"/>
                      <a:tailEnd type="none" w="med" len="med"/>
                    </a:lnL>
                    <a:lnR w="9524"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4" cap="flat" cmpd="sng" algn="ctr">
                      <a:solidFill>
                        <a:srgbClr val="FFFFFF"/>
                      </a:solidFill>
                      <a:prstDash val="solid"/>
                      <a:round/>
                      <a:headEnd type="none" w="med" len="med"/>
                      <a:tailEnd type="none" w="med" len="med"/>
                    </a:lnB>
                    <a:solidFill>
                      <a:srgbClr val="E9EBF5"/>
                    </a:solidFill>
                  </a:tcPr>
                </a:tc>
                <a:extLst>
                  <a:ext uri="{0D108BD9-81ED-4DB2-BD59-A6C34878D82A}">
                    <a16:rowId xmlns:a16="http://schemas.microsoft.com/office/drawing/2014/main" val="3261404825"/>
                  </a:ext>
                </a:extLst>
              </a:tr>
            </a:tbl>
          </a:graphicData>
        </a:graphic>
      </p:graphicFrame>
      <p:graphicFrame>
        <p:nvGraphicFramePr>
          <p:cNvPr id="11" name="Table 10">
            <a:extLst>
              <a:ext uri="{FF2B5EF4-FFF2-40B4-BE49-F238E27FC236}">
                <a16:creationId xmlns:a16="http://schemas.microsoft.com/office/drawing/2014/main" id="{3289A5A4-42C1-06F5-1636-18E494E51122}"/>
              </a:ext>
            </a:extLst>
          </p:cNvPr>
          <p:cNvGraphicFramePr>
            <a:graphicFrameLocks noGrp="1"/>
          </p:cNvGraphicFramePr>
          <p:nvPr>
            <p:extLst>
              <p:ext uri="{D42A27DB-BD31-4B8C-83A1-F6EECF244321}">
                <p14:modId xmlns:p14="http://schemas.microsoft.com/office/powerpoint/2010/main" val="422028808"/>
              </p:ext>
            </p:extLst>
          </p:nvPr>
        </p:nvGraphicFramePr>
        <p:xfrm>
          <a:off x="644430" y="3192616"/>
          <a:ext cx="10106401" cy="842200"/>
        </p:xfrm>
        <a:graphic>
          <a:graphicData uri="http://schemas.openxmlformats.org/drawingml/2006/table">
            <a:tbl>
              <a:tblPr bandRow="1">
                <a:tableStyleId>{5C22544A-7EE6-4342-B048-85BDC9FD1C3A}</a:tableStyleId>
              </a:tblPr>
              <a:tblGrid>
                <a:gridCol w="2304296">
                  <a:extLst>
                    <a:ext uri="{9D8B030D-6E8A-4147-A177-3AD203B41FA5}">
                      <a16:colId xmlns:a16="http://schemas.microsoft.com/office/drawing/2014/main" val="3177857630"/>
                    </a:ext>
                  </a:extLst>
                </a:gridCol>
                <a:gridCol w="2027020">
                  <a:extLst>
                    <a:ext uri="{9D8B030D-6E8A-4147-A177-3AD203B41FA5}">
                      <a16:colId xmlns:a16="http://schemas.microsoft.com/office/drawing/2014/main" val="1025015567"/>
                    </a:ext>
                  </a:extLst>
                </a:gridCol>
                <a:gridCol w="2482588">
                  <a:extLst>
                    <a:ext uri="{9D8B030D-6E8A-4147-A177-3AD203B41FA5}">
                      <a16:colId xmlns:a16="http://schemas.microsoft.com/office/drawing/2014/main" val="2616946224"/>
                    </a:ext>
                  </a:extLst>
                </a:gridCol>
                <a:gridCol w="3292497">
                  <a:extLst>
                    <a:ext uri="{9D8B030D-6E8A-4147-A177-3AD203B41FA5}">
                      <a16:colId xmlns:a16="http://schemas.microsoft.com/office/drawing/2014/main" val="2551347876"/>
                    </a:ext>
                  </a:extLst>
                </a:gridCol>
              </a:tblGrid>
              <a:tr h="421100">
                <a:tc>
                  <a:txBody>
                    <a:bodyPr/>
                    <a:lstStyle/>
                    <a:p>
                      <a:pPr algn="ctr" rtl="0" fontAlgn="base">
                        <a:lnSpc>
                          <a:spcPts val="2250"/>
                        </a:lnSpc>
                        <a:buNone/>
                      </a:pPr>
                      <a:r>
                        <a:rPr lang="en-US" sz="1800" b="1">
                          <a:solidFill>
                            <a:srgbClr val="FFFFFF"/>
                          </a:solidFill>
                          <a:effectLst/>
                          <a:latin typeface="+mn-lt"/>
                        </a:rPr>
                        <a:t>Merck</a:t>
                      </a:r>
                      <a:endParaRPr lang="en-US" sz="1800">
                        <a:effectLst/>
                        <a:latin typeface="+mn-lt"/>
                      </a:endParaRPr>
                    </a:p>
                  </a:txBody>
                  <a:tcPr marL="86868" marR="86868" marT="43434" marB="43434"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20279"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4472C4"/>
                    </a:solidFill>
                  </a:tcPr>
                </a:tc>
                <a:tc>
                  <a:txBody>
                    <a:bodyPr/>
                    <a:lstStyle/>
                    <a:p>
                      <a:pPr algn="ctr" rtl="0" fontAlgn="base">
                        <a:lnSpc>
                          <a:spcPts val="2250"/>
                        </a:lnSpc>
                        <a:buNone/>
                      </a:pPr>
                      <a:r>
                        <a:rPr lang="en-US" sz="1800">
                          <a:effectLst/>
                          <a:latin typeface="+mn-lt"/>
                        </a:rPr>
                        <a:t>00006-5073-01 </a:t>
                      </a:r>
                    </a:p>
                  </a:txBody>
                  <a:tcPr marL="86868" marR="86868" marT="43434" marB="43434"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20279"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CFD5EA"/>
                    </a:solidFill>
                  </a:tcPr>
                </a:tc>
                <a:tc>
                  <a:txBody>
                    <a:bodyPr/>
                    <a:lstStyle/>
                    <a:p>
                      <a:pPr algn="ctr" rtl="0" fontAlgn="base">
                        <a:lnSpc>
                          <a:spcPts val="2175"/>
                        </a:lnSpc>
                        <a:buNone/>
                      </a:pPr>
                      <a:r>
                        <a:rPr lang="en-US" sz="1800">
                          <a:effectLst/>
                          <a:latin typeface="+mn-lt"/>
                        </a:rPr>
                        <a:t>ENFLONSIA™</a:t>
                      </a:r>
                    </a:p>
                  </a:txBody>
                  <a:tcPr marL="86868" marR="86868" marT="43434" marB="43434"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20279"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CFD5EA"/>
                    </a:solidFill>
                  </a:tcPr>
                </a:tc>
                <a:tc>
                  <a:txBody>
                    <a:bodyPr/>
                    <a:lstStyle/>
                    <a:p>
                      <a:pPr algn="ctr" rtl="0" fontAlgn="base">
                        <a:lnSpc>
                          <a:spcPts val="2250"/>
                        </a:lnSpc>
                        <a:buNone/>
                      </a:pPr>
                      <a:r>
                        <a:rPr lang="en-US" sz="1800">
                          <a:effectLst/>
                          <a:latin typeface="+mn-lt"/>
                        </a:rPr>
                        <a:t>Pre-filled syringe 1-pack</a:t>
                      </a:r>
                    </a:p>
                  </a:txBody>
                  <a:tcPr marL="86868" marR="86868" marT="43434" marB="43434"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20279"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CFD5EA"/>
                    </a:solidFill>
                  </a:tcPr>
                </a:tc>
                <a:extLst>
                  <a:ext uri="{0D108BD9-81ED-4DB2-BD59-A6C34878D82A}">
                    <a16:rowId xmlns:a16="http://schemas.microsoft.com/office/drawing/2014/main" val="85980229"/>
                  </a:ext>
                </a:extLst>
              </a:tr>
              <a:tr h="421100">
                <a:tc>
                  <a:txBody>
                    <a:bodyPr/>
                    <a:lstStyle/>
                    <a:p>
                      <a:pPr algn="ctr" rtl="0" fontAlgn="base">
                        <a:lnSpc>
                          <a:spcPts val="2250"/>
                        </a:lnSpc>
                        <a:buNone/>
                      </a:pPr>
                      <a:r>
                        <a:rPr lang="en-US" sz="1800" b="1">
                          <a:solidFill>
                            <a:srgbClr val="FFFFFF"/>
                          </a:solidFill>
                          <a:effectLst/>
                          <a:latin typeface="+mn-lt"/>
                        </a:rPr>
                        <a:t>Merck</a:t>
                      </a:r>
                      <a:endParaRPr lang="en-US" sz="1800">
                        <a:effectLst/>
                        <a:latin typeface="+mn-lt"/>
                      </a:endParaRPr>
                    </a:p>
                  </a:txBody>
                  <a:tcPr marL="86868" marR="86868" marT="43434" marB="43434"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4472C4"/>
                    </a:solidFill>
                  </a:tcPr>
                </a:tc>
                <a:tc>
                  <a:txBody>
                    <a:bodyPr/>
                    <a:lstStyle/>
                    <a:p>
                      <a:pPr algn="ctr" rtl="0" fontAlgn="base">
                        <a:lnSpc>
                          <a:spcPts val="2250"/>
                        </a:lnSpc>
                        <a:buNone/>
                      </a:pPr>
                      <a:r>
                        <a:rPr lang="en-US" sz="1800">
                          <a:effectLst/>
                          <a:latin typeface="+mn-lt"/>
                        </a:rPr>
                        <a:t>00006-5073-02 </a:t>
                      </a:r>
                    </a:p>
                  </a:txBody>
                  <a:tcPr marL="86868" marR="86868" marT="43434" marB="43434"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E9EBF5"/>
                    </a:solidFill>
                  </a:tcPr>
                </a:tc>
                <a:tc>
                  <a:txBody>
                    <a:bodyPr/>
                    <a:lstStyle/>
                    <a:p>
                      <a:pPr algn="ctr" rtl="0" fontAlgn="base">
                        <a:lnSpc>
                          <a:spcPts val="2250"/>
                        </a:lnSpc>
                        <a:buNone/>
                      </a:pPr>
                      <a:r>
                        <a:rPr lang="en-US" sz="1800">
                          <a:effectLst/>
                          <a:latin typeface="+mn-lt"/>
                        </a:rPr>
                        <a:t>ENFLONSIA™</a:t>
                      </a:r>
                    </a:p>
                  </a:txBody>
                  <a:tcPr marL="86868" marR="86868" marT="43434" marB="43434"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E9EBF5"/>
                    </a:solidFill>
                  </a:tcPr>
                </a:tc>
                <a:tc>
                  <a:txBody>
                    <a:bodyPr/>
                    <a:lstStyle/>
                    <a:p>
                      <a:pPr algn="ctr" rtl="0" fontAlgn="base">
                        <a:lnSpc>
                          <a:spcPts val="2250"/>
                        </a:lnSpc>
                        <a:buNone/>
                      </a:pPr>
                      <a:r>
                        <a:rPr lang="en-US" sz="1800">
                          <a:effectLst/>
                          <a:latin typeface="+mn-lt"/>
                        </a:rPr>
                        <a:t>Pre-filled syringe 10-pack</a:t>
                      </a:r>
                    </a:p>
                  </a:txBody>
                  <a:tcPr marL="86868" marR="86868" marT="43434" marB="43434"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E9EBF5"/>
                    </a:solidFill>
                  </a:tcPr>
                </a:tc>
                <a:extLst>
                  <a:ext uri="{0D108BD9-81ED-4DB2-BD59-A6C34878D82A}">
                    <a16:rowId xmlns:a16="http://schemas.microsoft.com/office/drawing/2014/main" val="3545798430"/>
                  </a:ext>
                </a:extLst>
              </a:tr>
            </a:tbl>
          </a:graphicData>
        </a:graphic>
      </p:graphicFrame>
      <p:graphicFrame>
        <p:nvGraphicFramePr>
          <p:cNvPr id="3" name="Table 2">
            <a:extLst>
              <a:ext uri="{FF2B5EF4-FFF2-40B4-BE49-F238E27FC236}">
                <a16:creationId xmlns:a16="http://schemas.microsoft.com/office/drawing/2014/main" id="{3826A600-14DE-2173-57DC-A4ACAFCF3056}"/>
              </a:ext>
            </a:extLst>
          </p:cNvPr>
          <p:cNvGraphicFramePr>
            <a:graphicFrameLocks noGrp="1"/>
          </p:cNvGraphicFramePr>
          <p:nvPr>
            <p:extLst>
              <p:ext uri="{D42A27DB-BD31-4B8C-83A1-F6EECF244321}">
                <p14:modId xmlns:p14="http://schemas.microsoft.com/office/powerpoint/2010/main" val="2398013741"/>
              </p:ext>
            </p:extLst>
          </p:nvPr>
        </p:nvGraphicFramePr>
        <p:xfrm>
          <a:off x="624758" y="4177926"/>
          <a:ext cx="10115549" cy="1195705"/>
        </p:xfrm>
        <a:graphic>
          <a:graphicData uri="http://schemas.openxmlformats.org/drawingml/2006/table">
            <a:tbl>
              <a:tblPr bandRow="1">
                <a:tableStyleId>{5C22544A-7EE6-4342-B048-85BDC9FD1C3A}</a:tableStyleId>
              </a:tblPr>
              <a:tblGrid>
                <a:gridCol w="2305049">
                  <a:extLst>
                    <a:ext uri="{9D8B030D-6E8A-4147-A177-3AD203B41FA5}">
                      <a16:colId xmlns:a16="http://schemas.microsoft.com/office/drawing/2014/main" val="1412109529"/>
                    </a:ext>
                  </a:extLst>
                </a:gridCol>
                <a:gridCol w="2028825">
                  <a:extLst>
                    <a:ext uri="{9D8B030D-6E8A-4147-A177-3AD203B41FA5}">
                      <a16:colId xmlns:a16="http://schemas.microsoft.com/office/drawing/2014/main" val="3093880118"/>
                    </a:ext>
                  </a:extLst>
                </a:gridCol>
                <a:gridCol w="2486025">
                  <a:extLst>
                    <a:ext uri="{9D8B030D-6E8A-4147-A177-3AD203B41FA5}">
                      <a16:colId xmlns:a16="http://schemas.microsoft.com/office/drawing/2014/main" val="241572705"/>
                    </a:ext>
                  </a:extLst>
                </a:gridCol>
                <a:gridCol w="3295650">
                  <a:extLst>
                    <a:ext uri="{9D8B030D-6E8A-4147-A177-3AD203B41FA5}">
                      <a16:colId xmlns:a16="http://schemas.microsoft.com/office/drawing/2014/main" val="2827239626"/>
                    </a:ext>
                  </a:extLst>
                </a:gridCol>
              </a:tblGrid>
              <a:tr h="142875">
                <a:tc gridSpan="4">
                  <a:txBody>
                    <a:bodyPr/>
                    <a:lstStyle/>
                    <a:p>
                      <a:pPr algn="l" fontAlgn="base">
                        <a:lnSpc>
                          <a:spcPts val="2400"/>
                        </a:lnSpc>
                        <a:buNone/>
                      </a:pPr>
                      <a:r>
                        <a:rPr lang="en-US" sz="2000" b="1">
                          <a:solidFill>
                            <a:schemeClr val="bg1"/>
                          </a:solidFill>
                          <a:effectLst/>
                          <a:latin typeface="Calibri"/>
                        </a:rPr>
                        <a:t>Material RSV Vaccine</a:t>
                      </a:r>
                    </a:p>
                  </a:txBody>
                  <a:tcPr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20279" cap="flat" cmpd="sng" algn="ctr">
                      <a:solidFill>
                        <a:srgbClr val="FFFFFF"/>
                      </a:solidFill>
                      <a:prstDash val="solid"/>
                      <a:round/>
                      <a:headEnd type="none" w="med" len="med"/>
                      <a:tailEnd type="none" w="med" len="med"/>
                    </a:lnB>
                    <a:solidFill>
                      <a:srgbClr val="FFC000"/>
                    </a:solidFill>
                  </a:tcPr>
                </a:tc>
                <a:tc hMerge="1">
                  <a:txBody>
                    <a:bodyPr/>
                    <a:lstStyle/>
                    <a:p>
                      <a:pPr algn="ctr" fontAlgn="base">
                        <a:lnSpc>
                          <a:spcPts val="2400"/>
                        </a:lnSpc>
                        <a:buNone/>
                      </a:pPr>
                      <a:endParaRPr lang="en-US">
                        <a:effectLst/>
                        <a:latin typeface="Calibri"/>
                      </a:endParaRPr>
                    </a:p>
                  </a:txBody>
                  <a:tcPr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20279" cap="flat" cmpd="sng" algn="ctr">
                      <a:solidFill>
                        <a:srgbClr val="FFFFFF"/>
                      </a:solidFill>
                      <a:prstDash val="solid"/>
                      <a:round/>
                      <a:headEnd type="none" w="med" len="med"/>
                      <a:tailEnd type="none" w="med" len="med"/>
                    </a:lnB>
                    <a:solidFill>
                      <a:srgbClr val="4472C4"/>
                    </a:solidFill>
                  </a:tcPr>
                </a:tc>
                <a:tc hMerge="1">
                  <a:txBody>
                    <a:bodyPr/>
                    <a:lstStyle/>
                    <a:p>
                      <a:pPr algn="ctr" fontAlgn="base">
                        <a:lnSpc>
                          <a:spcPts val="2400"/>
                        </a:lnSpc>
                        <a:buNone/>
                      </a:pPr>
                      <a:endParaRPr lang="en-US">
                        <a:effectLst/>
                        <a:latin typeface="Calibri"/>
                      </a:endParaRPr>
                    </a:p>
                  </a:txBody>
                  <a:tcPr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20279" cap="flat" cmpd="sng" algn="ctr">
                      <a:solidFill>
                        <a:srgbClr val="FFFFFF"/>
                      </a:solidFill>
                      <a:prstDash val="solid"/>
                      <a:round/>
                      <a:headEnd type="none" w="med" len="med"/>
                      <a:tailEnd type="none" w="med" len="med"/>
                    </a:lnB>
                    <a:solidFill>
                      <a:srgbClr val="4472C4"/>
                    </a:solidFill>
                  </a:tcPr>
                </a:tc>
                <a:tc hMerge="1">
                  <a:txBody>
                    <a:bodyPr/>
                    <a:lstStyle/>
                    <a:p>
                      <a:pPr algn="ctr" fontAlgn="base">
                        <a:lnSpc>
                          <a:spcPts val="2400"/>
                        </a:lnSpc>
                        <a:buNone/>
                      </a:pPr>
                      <a:endParaRPr lang="en-US">
                        <a:effectLst/>
                        <a:latin typeface="Calibri"/>
                      </a:endParaRPr>
                    </a:p>
                  </a:txBody>
                  <a:tcPr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20279" cap="flat" cmpd="sng" algn="ctr">
                      <a:solidFill>
                        <a:srgbClr val="FFFFFF"/>
                      </a:solidFill>
                      <a:prstDash val="solid"/>
                      <a:round/>
                      <a:headEnd type="none" w="med" len="med"/>
                      <a:tailEnd type="none" w="med" len="med"/>
                    </a:lnB>
                    <a:solidFill>
                      <a:srgbClr val="4472C4"/>
                    </a:solidFill>
                  </a:tcPr>
                </a:tc>
                <a:extLst>
                  <a:ext uri="{0D108BD9-81ED-4DB2-BD59-A6C34878D82A}">
                    <a16:rowId xmlns:a16="http://schemas.microsoft.com/office/drawing/2014/main" val="4068298345"/>
                  </a:ext>
                </a:extLst>
              </a:tr>
              <a:tr h="142875">
                <a:tc>
                  <a:txBody>
                    <a:bodyPr/>
                    <a:lstStyle/>
                    <a:p>
                      <a:pPr algn="ctr" fontAlgn="base">
                        <a:lnSpc>
                          <a:spcPts val="2400"/>
                        </a:lnSpc>
                        <a:buNone/>
                      </a:pPr>
                      <a:r>
                        <a:rPr lang="en-US" sz="1800" b="1">
                          <a:solidFill>
                            <a:srgbClr val="FFFFFF"/>
                          </a:solidFill>
                          <a:effectLst/>
                          <a:latin typeface="+mn-lt"/>
                        </a:rPr>
                        <a:t>Manufacturer </a:t>
                      </a:r>
                      <a:endParaRPr lang="en-US" sz="1800">
                        <a:effectLst/>
                        <a:latin typeface="+mn-lt"/>
                      </a:endParaRPr>
                    </a:p>
                  </a:txBody>
                  <a:tcPr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20279" cap="flat" cmpd="sng" algn="ctr">
                      <a:solidFill>
                        <a:srgbClr val="FFFFFF"/>
                      </a:solidFill>
                      <a:prstDash val="solid"/>
                      <a:round/>
                      <a:headEnd type="none" w="med" len="med"/>
                      <a:tailEnd type="none" w="med" len="med"/>
                    </a:lnT>
                    <a:lnB w="20279" cap="flat" cmpd="sng" algn="ctr">
                      <a:solidFill>
                        <a:srgbClr val="FFFFFF"/>
                      </a:solidFill>
                      <a:prstDash val="solid"/>
                      <a:round/>
                      <a:headEnd type="none" w="med" len="med"/>
                      <a:tailEnd type="none" w="med" len="med"/>
                    </a:lnB>
                    <a:solidFill>
                      <a:srgbClr val="4472C4"/>
                    </a:solidFill>
                  </a:tcPr>
                </a:tc>
                <a:tc>
                  <a:txBody>
                    <a:bodyPr/>
                    <a:lstStyle/>
                    <a:p>
                      <a:pPr algn="ctr" fontAlgn="base">
                        <a:lnSpc>
                          <a:spcPts val="2400"/>
                        </a:lnSpc>
                        <a:buNone/>
                      </a:pPr>
                      <a:r>
                        <a:rPr lang="en-US" sz="1800" b="1">
                          <a:solidFill>
                            <a:srgbClr val="FFFFFF"/>
                          </a:solidFill>
                          <a:effectLst/>
                          <a:latin typeface="+mn-lt"/>
                        </a:rPr>
                        <a:t>NDC  </a:t>
                      </a:r>
                      <a:endParaRPr lang="en-US" sz="1800">
                        <a:effectLst/>
                        <a:latin typeface="+mn-lt"/>
                      </a:endParaRPr>
                    </a:p>
                  </a:txBody>
                  <a:tcPr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20279" cap="flat" cmpd="sng" algn="ctr">
                      <a:solidFill>
                        <a:srgbClr val="FFFFFF"/>
                      </a:solidFill>
                      <a:prstDash val="solid"/>
                      <a:round/>
                      <a:headEnd type="none" w="med" len="med"/>
                      <a:tailEnd type="none" w="med" len="med"/>
                    </a:lnT>
                    <a:lnB w="20279" cap="flat" cmpd="sng" algn="ctr">
                      <a:solidFill>
                        <a:srgbClr val="FFFFFF"/>
                      </a:solidFill>
                      <a:prstDash val="solid"/>
                      <a:round/>
                      <a:headEnd type="none" w="med" len="med"/>
                      <a:tailEnd type="none" w="med" len="med"/>
                    </a:lnB>
                    <a:solidFill>
                      <a:srgbClr val="4472C4"/>
                    </a:solidFill>
                  </a:tcPr>
                </a:tc>
                <a:tc>
                  <a:txBody>
                    <a:bodyPr/>
                    <a:lstStyle/>
                    <a:p>
                      <a:pPr algn="ctr" fontAlgn="base">
                        <a:lnSpc>
                          <a:spcPts val="2400"/>
                        </a:lnSpc>
                        <a:buNone/>
                      </a:pPr>
                      <a:r>
                        <a:rPr lang="en-US" sz="1800" b="1">
                          <a:solidFill>
                            <a:srgbClr val="FFFFFF"/>
                          </a:solidFill>
                          <a:effectLst/>
                          <a:latin typeface="+mn-lt"/>
                        </a:rPr>
                        <a:t>Brand</a:t>
                      </a:r>
                      <a:endParaRPr lang="en-US" sz="1800">
                        <a:effectLst/>
                        <a:latin typeface="+mn-lt"/>
                      </a:endParaRPr>
                    </a:p>
                  </a:txBody>
                  <a:tcPr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20279" cap="flat" cmpd="sng" algn="ctr">
                      <a:solidFill>
                        <a:srgbClr val="FFFFFF"/>
                      </a:solidFill>
                      <a:prstDash val="solid"/>
                      <a:round/>
                      <a:headEnd type="none" w="med" len="med"/>
                      <a:tailEnd type="none" w="med" len="med"/>
                    </a:lnT>
                    <a:lnB w="20279" cap="flat" cmpd="sng" algn="ctr">
                      <a:solidFill>
                        <a:srgbClr val="FFFFFF"/>
                      </a:solidFill>
                      <a:prstDash val="solid"/>
                      <a:round/>
                      <a:headEnd type="none" w="med" len="med"/>
                      <a:tailEnd type="none" w="med" len="med"/>
                    </a:lnB>
                    <a:solidFill>
                      <a:srgbClr val="4472C4"/>
                    </a:solidFill>
                  </a:tcPr>
                </a:tc>
                <a:tc>
                  <a:txBody>
                    <a:bodyPr/>
                    <a:lstStyle/>
                    <a:p>
                      <a:pPr algn="ctr" fontAlgn="base">
                        <a:lnSpc>
                          <a:spcPts val="2400"/>
                        </a:lnSpc>
                        <a:buNone/>
                      </a:pPr>
                      <a:r>
                        <a:rPr lang="en-US" sz="1800" b="1">
                          <a:solidFill>
                            <a:srgbClr val="FFFFFF"/>
                          </a:solidFill>
                          <a:effectLst/>
                          <a:latin typeface="+mn-lt"/>
                        </a:rPr>
                        <a:t>Description   </a:t>
                      </a:r>
                      <a:endParaRPr lang="en-US" sz="1800">
                        <a:effectLst/>
                        <a:latin typeface="+mn-lt"/>
                      </a:endParaRPr>
                    </a:p>
                  </a:txBody>
                  <a:tcPr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20279" cap="flat" cmpd="sng" algn="ctr">
                      <a:solidFill>
                        <a:srgbClr val="FFFFFF"/>
                      </a:solidFill>
                      <a:prstDash val="solid"/>
                      <a:round/>
                      <a:headEnd type="none" w="med" len="med"/>
                      <a:tailEnd type="none" w="med" len="med"/>
                    </a:lnT>
                    <a:lnB w="20279" cap="flat" cmpd="sng" algn="ctr">
                      <a:solidFill>
                        <a:srgbClr val="FFFFFF"/>
                      </a:solidFill>
                      <a:prstDash val="solid"/>
                      <a:round/>
                      <a:headEnd type="none" w="med" len="med"/>
                      <a:tailEnd type="none" w="med" len="med"/>
                    </a:lnB>
                    <a:solidFill>
                      <a:srgbClr val="4472C4"/>
                    </a:solidFill>
                  </a:tcPr>
                </a:tc>
                <a:extLst>
                  <a:ext uri="{0D108BD9-81ED-4DB2-BD59-A6C34878D82A}">
                    <a16:rowId xmlns:a16="http://schemas.microsoft.com/office/drawing/2014/main" val="2736415527"/>
                  </a:ext>
                </a:extLst>
              </a:tr>
              <a:tr h="419100">
                <a:tc>
                  <a:txBody>
                    <a:bodyPr/>
                    <a:lstStyle/>
                    <a:p>
                      <a:pPr algn="ctr" fontAlgn="base">
                        <a:lnSpc>
                          <a:spcPts val="2400"/>
                        </a:lnSpc>
                        <a:buNone/>
                      </a:pPr>
                      <a:r>
                        <a:rPr lang="en-US" sz="1800" b="1">
                          <a:solidFill>
                            <a:srgbClr val="FFFFFF"/>
                          </a:solidFill>
                          <a:effectLst/>
                          <a:latin typeface="+mn-lt"/>
                        </a:rPr>
                        <a:t>Pfizer</a:t>
                      </a:r>
                      <a:endParaRPr lang="en-US" sz="1800">
                        <a:effectLst/>
                        <a:latin typeface="+mn-lt"/>
                      </a:endParaRPr>
                    </a:p>
                  </a:txBody>
                  <a:tcPr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20279"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4472C4"/>
                    </a:solidFill>
                  </a:tcPr>
                </a:tc>
                <a:tc>
                  <a:txBody>
                    <a:bodyPr/>
                    <a:lstStyle/>
                    <a:p>
                      <a:pPr lvl="0" algn="ctr">
                        <a:lnSpc>
                          <a:spcPts val="2400"/>
                        </a:lnSpc>
                        <a:buNone/>
                      </a:pPr>
                      <a:r>
                        <a:rPr lang="en-US" sz="1800">
                          <a:effectLst/>
                          <a:latin typeface="+mn-lt"/>
                        </a:rPr>
                        <a:t>00069-24-65-01</a:t>
                      </a:r>
                    </a:p>
                  </a:txBody>
                  <a:tcPr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20279"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CFD5EA"/>
                    </a:solidFill>
                  </a:tcPr>
                </a:tc>
                <a:tc>
                  <a:txBody>
                    <a:bodyPr/>
                    <a:lstStyle/>
                    <a:p>
                      <a:pPr lvl="0" algn="ctr">
                        <a:lnSpc>
                          <a:spcPts val="2400"/>
                        </a:lnSpc>
                        <a:buNone/>
                      </a:pPr>
                      <a:r>
                        <a:rPr lang="en-US" sz="1800">
                          <a:effectLst/>
                          <a:latin typeface="+mn-lt"/>
                        </a:rPr>
                        <a:t>Abrysvo</a:t>
                      </a:r>
                      <a:r>
                        <a:rPr lang="en-US" sz="1800" b="0" i="0" u="none" strike="noStrike" baseline="30000" noProof="0">
                          <a:solidFill>
                            <a:srgbClr val="000000"/>
                          </a:solidFill>
                          <a:effectLst/>
                          <a:latin typeface="Calibri"/>
                        </a:rPr>
                        <a:t>® </a:t>
                      </a:r>
                      <a:r>
                        <a:rPr lang="en-US" sz="1800">
                          <a:effectLst/>
                          <a:latin typeface="+mn-lt"/>
                        </a:rPr>
                        <a:t>(0.5 mL)</a:t>
                      </a:r>
                    </a:p>
                  </a:txBody>
                  <a:tcPr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20279"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CFD5EA"/>
                    </a:solidFill>
                  </a:tcPr>
                </a:tc>
                <a:tc>
                  <a:txBody>
                    <a:bodyPr/>
                    <a:lstStyle/>
                    <a:p>
                      <a:pPr lvl="0" algn="ctr">
                        <a:lnSpc>
                          <a:spcPts val="2400"/>
                        </a:lnSpc>
                        <a:buNone/>
                      </a:pPr>
                      <a:r>
                        <a:rPr lang="en-US" sz="1800">
                          <a:effectLst/>
                          <a:latin typeface="+mn-lt"/>
                        </a:rPr>
                        <a:t>One pack – single-dose vial</a:t>
                      </a:r>
                    </a:p>
                  </a:txBody>
                  <a:tcPr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20279"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CFD5EA"/>
                    </a:solidFill>
                  </a:tcPr>
                </a:tc>
                <a:extLst>
                  <a:ext uri="{0D108BD9-81ED-4DB2-BD59-A6C34878D82A}">
                    <a16:rowId xmlns:a16="http://schemas.microsoft.com/office/drawing/2014/main" val="2809400058"/>
                  </a:ext>
                </a:extLst>
              </a:tr>
            </a:tbl>
          </a:graphicData>
        </a:graphic>
      </p:graphicFrame>
    </p:spTree>
    <p:extLst>
      <p:ext uri="{BB962C8B-B14F-4D97-AF65-F5344CB8AC3E}">
        <p14:creationId xmlns:p14="http://schemas.microsoft.com/office/powerpoint/2010/main" val="23772047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AE3BED-08BA-DB82-AB22-6EF18F291DFE}"/>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5CDD3F1C-4B5E-E72B-4FE9-D78A45E782B2}"/>
              </a:ext>
            </a:extLst>
          </p:cNvPr>
          <p:cNvPicPr>
            <a:picLocks noChangeAspect="1"/>
          </p:cNvPicPr>
          <p:nvPr/>
        </p:nvPicPr>
        <p:blipFill>
          <a:blip r:embed="rId3"/>
          <a:stretch>
            <a:fillRect/>
          </a:stretch>
        </p:blipFill>
        <p:spPr>
          <a:xfrm>
            <a:off x="1009594" y="1579029"/>
            <a:ext cx="7972637" cy="4432387"/>
          </a:xfrm>
          <a:prstGeom prst="rect">
            <a:avLst/>
          </a:prstGeom>
        </p:spPr>
      </p:pic>
      <p:sp>
        <p:nvSpPr>
          <p:cNvPr id="2" name="Title 1">
            <a:extLst>
              <a:ext uri="{FF2B5EF4-FFF2-40B4-BE49-F238E27FC236}">
                <a16:creationId xmlns:a16="http://schemas.microsoft.com/office/drawing/2014/main" id="{54B65F89-54CA-8D6B-A916-3E97B1CD3F20}"/>
              </a:ext>
            </a:extLst>
          </p:cNvPr>
          <p:cNvSpPr>
            <a:spLocks noGrp="1"/>
          </p:cNvSpPr>
          <p:nvPr>
            <p:ph type="title"/>
          </p:nvPr>
        </p:nvSpPr>
        <p:spPr/>
        <p:txBody>
          <a:bodyPr>
            <a:normAutofit/>
          </a:bodyPr>
          <a:lstStyle/>
          <a:p>
            <a:r>
              <a:rPr lang="en-US" sz="4000">
                <a:ea typeface="Calibri"/>
                <a:cs typeface="Calibri"/>
              </a:rPr>
              <a:t>RSV Products Ordering by Season Year to </a:t>
            </a:r>
            <a:br>
              <a:rPr lang="en-US" sz="4000">
                <a:ea typeface="Calibri"/>
                <a:cs typeface="Calibri"/>
              </a:rPr>
            </a:br>
            <a:r>
              <a:rPr lang="en-US" sz="4000">
                <a:ea typeface="Calibri"/>
                <a:cs typeface="Calibri"/>
              </a:rPr>
              <a:t>Date Ordering</a:t>
            </a:r>
          </a:p>
        </p:txBody>
      </p:sp>
      <p:sp>
        <p:nvSpPr>
          <p:cNvPr id="8" name="TextBox 7">
            <a:extLst>
              <a:ext uri="{FF2B5EF4-FFF2-40B4-BE49-F238E27FC236}">
                <a16:creationId xmlns:a16="http://schemas.microsoft.com/office/drawing/2014/main" id="{C2960C6A-6BBF-E88A-1993-7BCAAC9BE43F}"/>
              </a:ext>
            </a:extLst>
          </p:cNvPr>
          <p:cNvSpPr txBox="1"/>
          <p:nvPr/>
        </p:nvSpPr>
        <p:spPr>
          <a:xfrm>
            <a:off x="1009594" y="6077250"/>
            <a:ext cx="6106884" cy="769441"/>
          </a:xfrm>
          <a:prstGeom prst="rect">
            <a:avLst/>
          </a:prstGeom>
          <a:noFill/>
        </p:spPr>
        <p:txBody>
          <a:bodyPr wrap="square" lIns="91440" tIns="45720" rIns="91440" bIns="45720" anchor="t">
            <a:spAutoFit/>
          </a:bodyPr>
          <a:lstStyle/>
          <a:p>
            <a:pPr>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Data </a:t>
            </a:r>
            <a:r>
              <a:rPr lang="en-US" sz="1100" dirty="0">
                <a:solidFill>
                  <a:prstClr val="black"/>
                </a:solidFill>
                <a:latin typeface="Calibri" panose="020F0502020204030204"/>
              </a:rPr>
              <a:t>source: CDC </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Vaccine </a:t>
            </a:r>
            <a:r>
              <a:rPr lang="en-US" sz="1100" dirty="0">
                <a:solidFill>
                  <a:prstClr val="black"/>
                </a:solidFill>
                <a:latin typeface="Calibri" panose="020F0502020204030204"/>
              </a:rPr>
              <a:t>Tracking </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System (</a:t>
            </a:r>
            <a:r>
              <a:rPr lang="en-US" sz="1100" dirty="0" err="1">
                <a:solidFill>
                  <a:prstClr val="black"/>
                </a:solidFill>
                <a:latin typeface="Calibri" panose="020F0502020204030204"/>
              </a:rPr>
              <a:t>VTrckS</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a:t>
            </a:r>
            <a:endParaRPr lang="en-US" dirty="0">
              <a:solidFill>
                <a:prstClr val="black"/>
              </a:solidFill>
              <a:ea typeface="Calibri"/>
              <a:cs typeface="Calibri"/>
            </a:endParaRPr>
          </a:p>
          <a:p>
            <a:pPr>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Data is current as of </a:t>
            </a:r>
            <a:r>
              <a:rPr lang="en-US" sz="1100" dirty="0">
                <a:solidFill>
                  <a:prstClr val="black"/>
                </a:solidFill>
                <a:latin typeface="Calibri" panose="020F0502020204030204"/>
              </a:rPr>
              <a:t>November 24,</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2025</a:t>
            </a:r>
          </a:p>
          <a:p>
            <a:pPr>
              <a:defRPr/>
            </a:pPr>
            <a:r>
              <a:rPr lang="en-US" sz="1100" dirty="0">
                <a:solidFill>
                  <a:prstClr val="black"/>
                </a:solidFill>
                <a:latin typeface="Calibri" panose="020F0502020204030204"/>
                <a:ea typeface="Calibri"/>
                <a:cs typeface="Calibri"/>
              </a:rPr>
              <a:t>RSV Products include: Beyfortus®, Abrysvo®, ENFLONSIA™</a:t>
            </a:r>
          </a:p>
          <a:p>
            <a:pPr>
              <a:defRPr/>
            </a:pPr>
            <a:endParaRPr lang="en-US" sz="1100" dirty="0">
              <a:solidFill>
                <a:prstClr val="black"/>
              </a:solidFill>
              <a:latin typeface="Calibri" panose="020F0502020204030204"/>
              <a:ea typeface="Calibri"/>
              <a:cs typeface="Calibri"/>
            </a:endParaRPr>
          </a:p>
        </p:txBody>
      </p:sp>
      <p:grpSp>
        <p:nvGrpSpPr>
          <p:cNvPr id="15" name="Group 14">
            <a:extLst>
              <a:ext uri="{FF2B5EF4-FFF2-40B4-BE49-F238E27FC236}">
                <a16:creationId xmlns:a16="http://schemas.microsoft.com/office/drawing/2014/main" id="{137B45B3-DBAF-BB29-8D50-DF327976BDFF}"/>
              </a:ext>
            </a:extLst>
          </p:cNvPr>
          <p:cNvGrpSpPr/>
          <p:nvPr/>
        </p:nvGrpSpPr>
        <p:grpSpPr>
          <a:xfrm>
            <a:off x="9645941" y="4549145"/>
            <a:ext cx="1861833" cy="1459902"/>
            <a:chOff x="10230850" y="2198670"/>
            <a:chExt cx="1861833" cy="1459902"/>
          </a:xfrm>
        </p:grpSpPr>
        <p:grpSp>
          <p:nvGrpSpPr>
            <p:cNvPr id="12" name="Group 11">
              <a:extLst>
                <a:ext uri="{FF2B5EF4-FFF2-40B4-BE49-F238E27FC236}">
                  <a16:creationId xmlns:a16="http://schemas.microsoft.com/office/drawing/2014/main" id="{BC192F53-2BEC-D650-EEB7-17C8B51208D0}"/>
                </a:ext>
              </a:extLst>
            </p:cNvPr>
            <p:cNvGrpSpPr/>
            <p:nvPr/>
          </p:nvGrpSpPr>
          <p:grpSpPr>
            <a:xfrm>
              <a:off x="10230850" y="2642909"/>
              <a:ext cx="1779640" cy="1015663"/>
              <a:chOff x="10230850" y="2642909"/>
              <a:chExt cx="1779640" cy="1015663"/>
            </a:xfrm>
          </p:grpSpPr>
          <p:grpSp>
            <p:nvGrpSpPr>
              <p:cNvPr id="10" name="Group 9">
                <a:extLst>
                  <a:ext uri="{FF2B5EF4-FFF2-40B4-BE49-F238E27FC236}">
                    <a16:creationId xmlns:a16="http://schemas.microsoft.com/office/drawing/2014/main" id="{24CC711F-30B1-011D-9727-634826691BF1}"/>
                  </a:ext>
                </a:extLst>
              </p:cNvPr>
              <p:cNvGrpSpPr/>
              <p:nvPr/>
            </p:nvGrpSpPr>
            <p:grpSpPr>
              <a:xfrm>
                <a:off x="10921430" y="2835668"/>
                <a:ext cx="1089060" cy="644703"/>
                <a:chOff x="10921430" y="2835668"/>
                <a:chExt cx="1089060" cy="644703"/>
              </a:xfrm>
            </p:grpSpPr>
            <p:cxnSp>
              <p:nvCxnSpPr>
                <p:cNvPr id="6" name="Straight Connector 5">
                  <a:extLst>
                    <a:ext uri="{FF2B5EF4-FFF2-40B4-BE49-F238E27FC236}">
                      <a16:creationId xmlns:a16="http://schemas.microsoft.com/office/drawing/2014/main" id="{EBC2DD61-97F2-8DE4-8434-B3DDA35AA45A}"/>
                    </a:ext>
                  </a:extLst>
                </p:cNvPr>
                <p:cNvCxnSpPr/>
                <p:nvPr/>
              </p:nvCxnSpPr>
              <p:spPr>
                <a:xfrm>
                  <a:off x="10921430" y="2835668"/>
                  <a:ext cx="108906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2CE1ABBD-161C-6EAC-5802-9F41A965B30A}"/>
                    </a:ext>
                  </a:extLst>
                </p:cNvPr>
                <p:cNvCxnSpPr/>
                <p:nvPr/>
              </p:nvCxnSpPr>
              <p:spPr>
                <a:xfrm>
                  <a:off x="10921430" y="3480371"/>
                  <a:ext cx="1089060"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BC3394B7-DEA0-2160-DB1A-1DDAF1F84599}"/>
                    </a:ext>
                  </a:extLst>
                </p:cNvPr>
                <p:cNvCxnSpPr/>
                <p:nvPr/>
              </p:nvCxnSpPr>
              <p:spPr>
                <a:xfrm>
                  <a:off x="10921430" y="3150741"/>
                  <a:ext cx="1089060" cy="0"/>
                </a:xfrm>
                <a:prstGeom prst="line">
                  <a:avLst/>
                </a:prstGeom>
                <a:ln w="38100">
                  <a:solidFill>
                    <a:srgbClr val="48A6B0"/>
                  </a:solidFill>
                </a:ln>
              </p:spPr>
              <p:style>
                <a:lnRef idx="1">
                  <a:schemeClr val="accent1"/>
                </a:lnRef>
                <a:fillRef idx="0">
                  <a:schemeClr val="accent1"/>
                </a:fillRef>
                <a:effectRef idx="0">
                  <a:schemeClr val="accent1"/>
                </a:effectRef>
                <a:fontRef idx="minor">
                  <a:schemeClr val="tx1"/>
                </a:fontRef>
              </p:style>
            </p:cxnSp>
          </p:grpSp>
          <p:sp>
            <p:nvSpPr>
              <p:cNvPr id="11" name="TextBox 10">
                <a:extLst>
                  <a:ext uri="{FF2B5EF4-FFF2-40B4-BE49-F238E27FC236}">
                    <a16:creationId xmlns:a16="http://schemas.microsoft.com/office/drawing/2014/main" id="{EF8C6B16-B7A2-7634-B25B-BD48A9DDB2F6}"/>
                  </a:ext>
                </a:extLst>
              </p:cNvPr>
              <p:cNvSpPr txBox="1"/>
              <p:nvPr/>
            </p:nvSpPr>
            <p:spPr>
              <a:xfrm>
                <a:off x="10230850" y="2642909"/>
                <a:ext cx="704039" cy="1015663"/>
              </a:xfrm>
              <a:prstGeom prst="rect">
                <a:avLst/>
              </a:prstGeom>
              <a:noFill/>
            </p:spPr>
            <p:txBody>
              <a:bodyPr wrap="none" rtlCol="0">
                <a:spAutoFit/>
              </a:bodyPr>
              <a:lstStyle/>
              <a:p>
                <a:r>
                  <a:rPr lang="en-US" sz="2000" dirty="0"/>
                  <a:t>2023</a:t>
                </a:r>
              </a:p>
              <a:p>
                <a:r>
                  <a:rPr lang="en-US" sz="2000" dirty="0"/>
                  <a:t>2024</a:t>
                </a:r>
              </a:p>
              <a:p>
                <a:r>
                  <a:rPr lang="en-US" sz="2000" dirty="0"/>
                  <a:t>2025</a:t>
                </a:r>
              </a:p>
            </p:txBody>
          </p:sp>
        </p:grpSp>
        <p:sp>
          <p:nvSpPr>
            <p:cNvPr id="13" name="TextBox 12">
              <a:extLst>
                <a:ext uri="{FF2B5EF4-FFF2-40B4-BE49-F238E27FC236}">
                  <a16:creationId xmlns:a16="http://schemas.microsoft.com/office/drawing/2014/main" id="{A42FE2D9-2728-8697-3D58-08FD114C9DB1}"/>
                </a:ext>
              </a:extLst>
            </p:cNvPr>
            <p:cNvSpPr txBox="1"/>
            <p:nvPr/>
          </p:nvSpPr>
          <p:spPr>
            <a:xfrm>
              <a:off x="10749953" y="2305984"/>
              <a:ext cx="935962" cy="400110"/>
            </a:xfrm>
            <a:prstGeom prst="rect">
              <a:avLst/>
            </a:prstGeom>
            <a:noFill/>
          </p:spPr>
          <p:txBody>
            <a:bodyPr wrap="none" rtlCol="0">
              <a:spAutoFit/>
            </a:bodyPr>
            <a:lstStyle/>
            <a:p>
              <a:r>
                <a:rPr lang="en-US" sz="2000"/>
                <a:t>Legend</a:t>
              </a:r>
            </a:p>
          </p:txBody>
        </p:sp>
        <p:sp>
          <p:nvSpPr>
            <p:cNvPr id="14" name="Rectangle 13">
              <a:extLst>
                <a:ext uri="{FF2B5EF4-FFF2-40B4-BE49-F238E27FC236}">
                  <a16:creationId xmlns:a16="http://schemas.microsoft.com/office/drawing/2014/main" id="{62803A70-6D87-DF52-C09C-892515C98C9D}"/>
                </a:ext>
              </a:extLst>
            </p:cNvPr>
            <p:cNvSpPr/>
            <p:nvPr/>
          </p:nvSpPr>
          <p:spPr>
            <a:xfrm>
              <a:off x="10230850" y="2198670"/>
              <a:ext cx="1861833" cy="1459902"/>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4635265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2EAB03-B139-18A5-2ED1-3A4D142FF53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1F94943-7AB9-B412-9FFB-1DBBD4C6642D}"/>
              </a:ext>
            </a:extLst>
          </p:cNvPr>
          <p:cNvSpPr>
            <a:spLocks noGrp="1"/>
          </p:cNvSpPr>
          <p:nvPr>
            <p:ph type="title"/>
          </p:nvPr>
        </p:nvSpPr>
        <p:spPr/>
        <p:txBody>
          <a:bodyPr>
            <a:normAutofit/>
          </a:bodyPr>
          <a:lstStyle/>
          <a:p>
            <a:r>
              <a:rPr lang="en-US" sz="4000">
                <a:ea typeface="Calibri"/>
                <a:cs typeface="Calibri"/>
              </a:rPr>
              <a:t>2025–2026 RSV Product Doses Ordered</a:t>
            </a:r>
            <a:endParaRPr lang="en-US" sz="4000" b="0">
              <a:solidFill>
                <a:srgbClr val="000000"/>
              </a:solidFill>
              <a:ea typeface="Calibri"/>
              <a:cs typeface="Calibri"/>
            </a:endParaRPr>
          </a:p>
        </p:txBody>
      </p:sp>
      <p:graphicFrame>
        <p:nvGraphicFramePr>
          <p:cNvPr id="4" name="Table Placeholder 4">
            <a:extLst>
              <a:ext uri="{FF2B5EF4-FFF2-40B4-BE49-F238E27FC236}">
                <a16:creationId xmlns:a16="http://schemas.microsoft.com/office/drawing/2014/main" id="{9A8FD9E1-0771-1BC2-F0FD-7C64CF51F375}"/>
              </a:ext>
            </a:extLst>
          </p:cNvPr>
          <p:cNvGraphicFramePr>
            <a:graphicFrameLocks/>
          </p:cNvGraphicFramePr>
          <p:nvPr/>
        </p:nvGraphicFramePr>
        <p:xfrm>
          <a:off x="326065" y="1452297"/>
          <a:ext cx="10965711" cy="4817466"/>
        </p:xfrm>
        <a:graphic>
          <a:graphicData uri="http://schemas.openxmlformats.org/drawingml/2006/table">
            <a:tbl>
              <a:tblPr firstRow="1" bandRow="1">
                <a:tableStyleId>{5C22544A-7EE6-4342-B048-85BDC9FD1C3A}</a:tableStyleId>
              </a:tblPr>
              <a:tblGrid>
                <a:gridCol w="2329583">
                  <a:extLst>
                    <a:ext uri="{9D8B030D-6E8A-4147-A177-3AD203B41FA5}">
                      <a16:colId xmlns:a16="http://schemas.microsoft.com/office/drawing/2014/main" val="1052119711"/>
                    </a:ext>
                  </a:extLst>
                </a:gridCol>
                <a:gridCol w="2228294">
                  <a:extLst>
                    <a:ext uri="{9D8B030D-6E8A-4147-A177-3AD203B41FA5}">
                      <a16:colId xmlns:a16="http://schemas.microsoft.com/office/drawing/2014/main" val="3235226918"/>
                    </a:ext>
                  </a:extLst>
                </a:gridCol>
                <a:gridCol w="2273868">
                  <a:extLst>
                    <a:ext uri="{9D8B030D-6E8A-4147-A177-3AD203B41FA5}">
                      <a16:colId xmlns:a16="http://schemas.microsoft.com/office/drawing/2014/main" val="3750862044"/>
                    </a:ext>
                  </a:extLst>
                </a:gridCol>
                <a:gridCol w="2066983">
                  <a:extLst>
                    <a:ext uri="{9D8B030D-6E8A-4147-A177-3AD203B41FA5}">
                      <a16:colId xmlns:a16="http://schemas.microsoft.com/office/drawing/2014/main" val="3215657766"/>
                    </a:ext>
                  </a:extLst>
                </a:gridCol>
                <a:gridCol w="2066983">
                  <a:extLst>
                    <a:ext uri="{9D8B030D-6E8A-4147-A177-3AD203B41FA5}">
                      <a16:colId xmlns:a16="http://schemas.microsoft.com/office/drawing/2014/main" val="3924495835"/>
                    </a:ext>
                  </a:extLst>
                </a:gridCol>
              </a:tblGrid>
              <a:tr h="395899">
                <a:tc rowSpan="2">
                  <a:txBody>
                    <a:bodyPr/>
                    <a:lstStyle/>
                    <a:p>
                      <a:pPr lvl="0" algn="ctr">
                        <a:buNone/>
                      </a:pPr>
                      <a:r>
                        <a:rPr lang="en-US"/>
                        <a:t>Public Health Region (PHR)</a:t>
                      </a:r>
                    </a:p>
                  </a:txBody>
                  <a:tcPr anchor="ctr"/>
                </a:tc>
                <a:tc gridSpan="4">
                  <a:txBody>
                    <a:bodyPr/>
                    <a:lstStyle/>
                    <a:p>
                      <a:pPr lvl="0" algn="ctr">
                        <a:buNone/>
                      </a:pPr>
                      <a:r>
                        <a:rPr lang="en-US" sz="1800" b="1" i="0" u="none" strike="noStrike" noProof="0">
                          <a:solidFill>
                            <a:srgbClr val="FFFFFF"/>
                          </a:solidFill>
                          <a:latin typeface="Calibri"/>
                        </a:rPr>
                        <a:t>Total 2025-2026 Orders by Brand</a:t>
                      </a:r>
                    </a:p>
                  </a:txBody>
                  <a:tcPr anchor="ctr"/>
                </a:tc>
                <a:tc hMerge="1">
                  <a:txBody>
                    <a:bodyPr/>
                    <a:lstStyle/>
                    <a:p>
                      <a:endParaRPr lang="en-US"/>
                    </a:p>
                  </a:txBody>
                  <a:tcPr/>
                </a:tc>
                <a:tc hMerge="1">
                  <a:txBody>
                    <a:bodyPr/>
                    <a:lstStyle/>
                    <a:p>
                      <a:endParaRPr lang="en-US"/>
                    </a:p>
                  </a:txBody>
                  <a:tcPr anchor="ctr"/>
                </a:tc>
                <a:tc hMerge="1">
                  <a:txBody>
                    <a:bodyPr/>
                    <a:lstStyle/>
                    <a:p>
                      <a:endParaRPr lang="en-US"/>
                    </a:p>
                  </a:txBody>
                  <a:tcPr anchor="ctr"/>
                </a:tc>
                <a:extLst>
                  <a:ext uri="{0D108BD9-81ED-4DB2-BD59-A6C34878D82A}">
                    <a16:rowId xmlns:a16="http://schemas.microsoft.com/office/drawing/2014/main" val="3820871362"/>
                  </a:ext>
                </a:extLst>
              </a:tr>
              <a:tr h="692823">
                <a:tc vMerge="1">
                  <a:txBody>
                    <a:bodyPr/>
                    <a:lstStyle/>
                    <a:p>
                      <a:endParaRPr lang="en-US"/>
                    </a:p>
                  </a:txBody>
                  <a:tcPr>
                    <a:solidFill>
                      <a:srgbClr val="003087"/>
                    </a:solidFill>
                  </a:tcPr>
                </a:tc>
                <a:tc>
                  <a:txBody>
                    <a:bodyPr/>
                    <a:lstStyle/>
                    <a:p>
                      <a:pPr algn="ctr"/>
                      <a:r>
                        <a:rPr lang="en-US" b="1" err="1">
                          <a:solidFill>
                            <a:schemeClr val="bg1"/>
                          </a:solidFill>
                        </a:rPr>
                        <a:t>Beyfortus</a:t>
                      </a:r>
                      <a:r>
                        <a:rPr lang="en-US" b="1">
                          <a:solidFill>
                            <a:schemeClr val="bg1"/>
                          </a:solidFill>
                        </a:rPr>
                        <a:t>®</a:t>
                      </a:r>
                      <a:r>
                        <a:rPr lang="en-US" sz="2800" b="1">
                          <a:solidFill>
                            <a:schemeClr val="bg1"/>
                          </a:solidFill>
                        </a:rPr>
                        <a:t> </a:t>
                      </a:r>
                      <a:endParaRPr lang="en-US"/>
                    </a:p>
                    <a:p>
                      <a:pPr lvl="0" algn="ctr">
                        <a:buNone/>
                      </a:pPr>
                      <a:r>
                        <a:rPr lang="en-US" b="1">
                          <a:solidFill>
                            <a:schemeClr val="bg1"/>
                          </a:solidFill>
                        </a:rPr>
                        <a:t>100mg</a:t>
                      </a:r>
                    </a:p>
                  </a:txBody>
                  <a:tcPr anchor="ctr">
                    <a:solidFill>
                      <a:srgbClr val="003087"/>
                    </a:solidFill>
                  </a:tcPr>
                </a:tc>
                <a:tc>
                  <a:txBody>
                    <a:bodyPr/>
                    <a:lstStyle/>
                    <a:p>
                      <a:pPr lvl="0" algn="ctr">
                        <a:buNone/>
                      </a:pPr>
                      <a:r>
                        <a:rPr lang="en-US" b="1">
                          <a:solidFill>
                            <a:schemeClr val="bg1"/>
                          </a:solidFill>
                        </a:rPr>
                        <a:t>Beyfortus® </a:t>
                      </a:r>
                      <a:endParaRPr lang="en-US"/>
                    </a:p>
                    <a:p>
                      <a:pPr lvl="0" algn="ctr">
                        <a:buNone/>
                      </a:pPr>
                      <a:r>
                        <a:rPr lang="en-US" b="1">
                          <a:solidFill>
                            <a:schemeClr val="bg1"/>
                          </a:solidFill>
                        </a:rPr>
                        <a:t>50mg</a:t>
                      </a:r>
                    </a:p>
                  </a:txBody>
                  <a:tcPr anchor="ctr">
                    <a:solidFill>
                      <a:srgbClr val="003087"/>
                    </a:solidFill>
                  </a:tcPr>
                </a:tc>
                <a:tc>
                  <a:txBody>
                    <a:bodyPr/>
                    <a:lstStyle/>
                    <a:p>
                      <a:pPr lvl="0" algn="ctr">
                        <a:buNone/>
                      </a:pPr>
                      <a:r>
                        <a:rPr lang="en-US" b="1">
                          <a:solidFill>
                            <a:schemeClr val="bg1"/>
                          </a:solidFill>
                        </a:rPr>
                        <a:t>Abrysvo</a:t>
                      </a:r>
                      <a:r>
                        <a:rPr lang="en-US" sz="1800" b="0" i="0" u="none" strike="noStrike" noProof="0">
                          <a:solidFill>
                            <a:schemeClr val="bg1"/>
                          </a:solidFill>
                          <a:latin typeface="Calibri"/>
                        </a:rPr>
                        <a:t>™</a:t>
                      </a:r>
                    </a:p>
                  </a:txBody>
                  <a:tcPr anchor="ctr">
                    <a:solidFill>
                      <a:srgbClr val="003087"/>
                    </a:solidFill>
                  </a:tcPr>
                </a:tc>
                <a:tc>
                  <a:txBody>
                    <a:bodyPr/>
                    <a:lstStyle/>
                    <a:p>
                      <a:pPr lvl="0" algn="ctr">
                        <a:buNone/>
                      </a:pPr>
                      <a:r>
                        <a:rPr lang="en-US" b="1">
                          <a:solidFill>
                            <a:schemeClr val="bg1"/>
                          </a:solidFill>
                        </a:rPr>
                        <a:t>ENFLONSIA</a:t>
                      </a:r>
                      <a:r>
                        <a:rPr lang="en-US" sz="1800" b="0" i="0" u="none" strike="noStrike" noProof="0">
                          <a:solidFill>
                            <a:schemeClr val="bg1"/>
                          </a:solidFill>
                          <a:latin typeface="Calibri"/>
                        </a:rPr>
                        <a:t>™</a:t>
                      </a:r>
                      <a:endParaRPr lang="en-US" b="1">
                        <a:solidFill>
                          <a:schemeClr val="bg1"/>
                        </a:solidFill>
                      </a:endParaRPr>
                    </a:p>
                  </a:txBody>
                  <a:tcPr anchor="ctr">
                    <a:solidFill>
                      <a:srgbClr val="003087"/>
                    </a:solidFill>
                  </a:tcPr>
                </a:tc>
                <a:extLst>
                  <a:ext uri="{0D108BD9-81ED-4DB2-BD59-A6C34878D82A}">
                    <a16:rowId xmlns:a16="http://schemas.microsoft.com/office/drawing/2014/main" val="3383653989"/>
                  </a:ext>
                </a:extLst>
              </a:tr>
              <a:tr h="329917">
                <a:tc>
                  <a:txBody>
                    <a:bodyPr/>
                    <a:lstStyle/>
                    <a:p>
                      <a:pPr algn="ctr"/>
                      <a:r>
                        <a:rPr lang="en-US" sz="1400"/>
                        <a:t>PHR 1</a:t>
                      </a:r>
                    </a:p>
                  </a:txBody>
                  <a:tcPr anchor="ctr"/>
                </a:tc>
                <a:tc>
                  <a:txBody>
                    <a:bodyPr/>
                    <a:lstStyle/>
                    <a:p>
                      <a:pPr lvl="0" algn="r">
                        <a:buNone/>
                      </a:pPr>
                      <a:r>
                        <a:rPr lang="en-US" sz="1400"/>
                        <a:t>1,295</a:t>
                      </a:r>
                    </a:p>
                  </a:txBody>
                  <a:tcPr anchor="ctr"/>
                </a:tc>
                <a:tc>
                  <a:txBody>
                    <a:bodyPr/>
                    <a:lstStyle/>
                    <a:p>
                      <a:pPr lvl="0" algn="r">
                        <a:buNone/>
                      </a:pPr>
                      <a:r>
                        <a:rPr lang="en-US" sz="1400"/>
                        <a:t>1,555</a:t>
                      </a:r>
                    </a:p>
                  </a:txBody>
                  <a:tcPr anchor="ctr"/>
                </a:tc>
                <a:tc>
                  <a:txBody>
                    <a:bodyPr/>
                    <a:lstStyle/>
                    <a:p>
                      <a:pPr lvl="0" algn="r">
                        <a:buNone/>
                      </a:pPr>
                      <a:r>
                        <a:rPr lang="en-US" sz="1400"/>
                        <a:t>3</a:t>
                      </a:r>
                    </a:p>
                  </a:txBody>
                  <a:tcPr anchor="ctr"/>
                </a:tc>
                <a:tc>
                  <a:txBody>
                    <a:bodyPr/>
                    <a:lstStyle/>
                    <a:p>
                      <a:pPr lvl="0" algn="r">
                        <a:buNone/>
                      </a:pPr>
                      <a:r>
                        <a:rPr lang="en-US" sz="1400"/>
                        <a:t>49</a:t>
                      </a:r>
                    </a:p>
                  </a:txBody>
                  <a:tcPr anchor="ctr"/>
                </a:tc>
                <a:extLst>
                  <a:ext uri="{0D108BD9-81ED-4DB2-BD59-A6C34878D82A}">
                    <a16:rowId xmlns:a16="http://schemas.microsoft.com/office/drawing/2014/main" val="2457556722"/>
                  </a:ext>
                </a:extLst>
              </a:tr>
              <a:tr h="329917">
                <a:tc>
                  <a:txBody>
                    <a:bodyPr/>
                    <a:lstStyle/>
                    <a:p>
                      <a:pPr algn="ctr"/>
                      <a:r>
                        <a:rPr lang="en-US" sz="1400"/>
                        <a:t>PHR 2/3</a:t>
                      </a:r>
                    </a:p>
                  </a:txBody>
                  <a:tcPr anchor="ctr"/>
                </a:tc>
                <a:tc>
                  <a:txBody>
                    <a:bodyPr/>
                    <a:lstStyle/>
                    <a:p>
                      <a:pPr lvl="0" algn="r">
                        <a:lnSpc>
                          <a:spcPct val="100000"/>
                        </a:lnSpc>
                        <a:spcBef>
                          <a:spcPts val="0"/>
                        </a:spcBef>
                        <a:spcAft>
                          <a:spcPts val="0"/>
                        </a:spcAft>
                        <a:buNone/>
                      </a:pPr>
                      <a:r>
                        <a:rPr lang="en-US" sz="1400" b="0" i="0" u="none" strike="noStrike" noProof="0">
                          <a:latin typeface="Calibri"/>
                        </a:rPr>
                        <a:t>6,090</a:t>
                      </a:r>
                    </a:p>
                  </a:txBody>
                  <a:tcPr anchor="ctr"/>
                </a:tc>
                <a:tc>
                  <a:txBody>
                    <a:bodyPr/>
                    <a:lstStyle/>
                    <a:p>
                      <a:pPr lvl="0" algn="r">
                        <a:lnSpc>
                          <a:spcPct val="100000"/>
                        </a:lnSpc>
                        <a:spcBef>
                          <a:spcPts val="0"/>
                        </a:spcBef>
                        <a:spcAft>
                          <a:spcPts val="0"/>
                        </a:spcAft>
                        <a:buNone/>
                      </a:pPr>
                      <a:r>
                        <a:rPr lang="en-US" sz="1400" b="0" i="0" u="none" strike="noStrike" noProof="0">
                          <a:latin typeface="Calibri"/>
                        </a:rPr>
                        <a:t>9,110</a:t>
                      </a:r>
                    </a:p>
                  </a:txBody>
                  <a:tcPr anchor="ctr"/>
                </a:tc>
                <a:tc>
                  <a:txBody>
                    <a:bodyPr/>
                    <a:lstStyle/>
                    <a:p>
                      <a:pPr lvl="0" algn="r">
                        <a:lnSpc>
                          <a:spcPct val="100000"/>
                        </a:lnSpc>
                        <a:spcBef>
                          <a:spcPts val="0"/>
                        </a:spcBef>
                        <a:spcAft>
                          <a:spcPts val="0"/>
                        </a:spcAft>
                        <a:buNone/>
                      </a:pPr>
                      <a:r>
                        <a:rPr lang="en-US" sz="1400" b="0" i="0" u="none" strike="noStrike" noProof="0">
                          <a:latin typeface="Calibri"/>
                        </a:rPr>
                        <a:t>59</a:t>
                      </a:r>
                    </a:p>
                  </a:txBody>
                  <a:tcPr anchor="ctr"/>
                </a:tc>
                <a:tc>
                  <a:txBody>
                    <a:bodyPr/>
                    <a:lstStyle/>
                    <a:p>
                      <a:pPr lvl="0" algn="r">
                        <a:lnSpc>
                          <a:spcPct val="100000"/>
                        </a:lnSpc>
                        <a:spcBef>
                          <a:spcPts val="0"/>
                        </a:spcBef>
                        <a:spcAft>
                          <a:spcPts val="0"/>
                        </a:spcAft>
                        <a:buNone/>
                      </a:pPr>
                      <a:r>
                        <a:rPr lang="en-US" sz="1400" b="0" i="0" u="none" strike="noStrike" noProof="0">
                          <a:latin typeface="Calibri"/>
                        </a:rPr>
                        <a:t>683</a:t>
                      </a:r>
                    </a:p>
                  </a:txBody>
                  <a:tcPr anchor="ctr"/>
                </a:tc>
                <a:extLst>
                  <a:ext uri="{0D108BD9-81ED-4DB2-BD59-A6C34878D82A}">
                    <a16:rowId xmlns:a16="http://schemas.microsoft.com/office/drawing/2014/main" val="2907517250"/>
                  </a:ext>
                </a:extLst>
              </a:tr>
              <a:tr h="329917">
                <a:tc>
                  <a:txBody>
                    <a:bodyPr/>
                    <a:lstStyle/>
                    <a:p>
                      <a:pPr algn="ctr"/>
                      <a:r>
                        <a:rPr lang="en-US" sz="1400"/>
                        <a:t>PHR 4/5N</a:t>
                      </a:r>
                    </a:p>
                  </a:txBody>
                  <a:tcPr anchor="ctr"/>
                </a:tc>
                <a:tc>
                  <a:txBody>
                    <a:bodyPr/>
                    <a:lstStyle/>
                    <a:p>
                      <a:pPr lvl="0" algn="r">
                        <a:lnSpc>
                          <a:spcPct val="100000"/>
                        </a:lnSpc>
                        <a:spcBef>
                          <a:spcPts val="0"/>
                        </a:spcBef>
                        <a:spcAft>
                          <a:spcPts val="0"/>
                        </a:spcAft>
                        <a:buNone/>
                      </a:pPr>
                      <a:r>
                        <a:rPr lang="en-US" sz="1400" b="0" i="0" u="none" strike="noStrike" noProof="0">
                          <a:latin typeface="Calibri"/>
                        </a:rPr>
                        <a:t>1,840</a:t>
                      </a:r>
                    </a:p>
                  </a:txBody>
                  <a:tcPr anchor="ctr"/>
                </a:tc>
                <a:tc>
                  <a:txBody>
                    <a:bodyPr/>
                    <a:lstStyle/>
                    <a:p>
                      <a:pPr lvl="0" algn="r">
                        <a:lnSpc>
                          <a:spcPct val="100000"/>
                        </a:lnSpc>
                        <a:spcBef>
                          <a:spcPts val="0"/>
                        </a:spcBef>
                        <a:spcAft>
                          <a:spcPts val="0"/>
                        </a:spcAft>
                        <a:buNone/>
                      </a:pPr>
                      <a:r>
                        <a:rPr lang="en-US" sz="1400" b="0" i="0" u="none" strike="noStrike" noProof="0">
                          <a:latin typeface="Calibri"/>
                        </a:rPr>
                        <a:t>2,405</a:t>
                      </a:r>
                    </a:p>
                  </a:txBody>
                  <a:tcPr anchor="ctr"/>
                </a:tc>
                <a:tc>
                  <a:txBody>
                    <a:bodyPr/>
                    <a:lstStyle/>
                    <a:p>
                      <a:pPr lvl="0" algn="r">
                        <a:lnSpc>
                          <a:spcPct val="100000"/>
                        </a:lnSpc>
                        <a:spcBef>
                          <a:spcPts val="0"/>
                        </a:spcBef>
                        <a:spcAft>
                          <a:spcPts val="0"/>
                        </a:spcAft>
                        <a:buNone/>
                      </a:pPr>
                      <a:r>
                        <a:rPr lang="en-US" sz="1400" b="0" i="0" u="none" strike="noStrike" noProof="0">
                          <a:latin typeface="Calibri"/>
                        </a:rPr>
                        <a:t>13</a:t>
                      </a:r>
                    </a:p>
                  </a:txBody>
                  <a:tcPr anchor="ctr"/>
                </a:tc>
                <a:tc>
                  <a:txBody>
                    <a:bodyPr/>
                    <a:lstStyle/>
                    <a:p>
                      <a:pPr lvl="0" algn="r">
                        <a:lnSpc>
                          <a:spcPct val="100000"/>
                        </a:lnSpc>
                        <a:spcBef>
                          <a:spcPts val="0"/>
                        </a:spcBef>
                        <a:spcAft>
                          <a:spcPts val="0"/>
                        </a:spcAft>
                        <a:buNone/>
                      </a:pPr>
                      <a:r>
                        <a:rPr lang="en-US" sz="1400" b="0" i="0" u="none" strike="noStrike" noProof="0">
                          <a:latin typeface="Calibri"/>
                        </a:rPr>
                        <a:t>125</a:t>
                      </a:r>
                    </a:p>
                  </a:txBody>
                  <a:tcPr anchor="ctr"/>
                </a:tc>
                <a:extLst>
                  <a:ext uri="{0D108BD9-81ED-4DB2-BD59-A6C34878D82A}">
                    <a16:rowId xmlns:a16="http://schemas.microsoft.com/office/drawing/2014/main" val="325670171"/>
                  </a:ext>
                </a:extLst>
              </a:tr>
              <a:tr h="329917">
                <a:tc>
                  <a:txBody>
                    <a:bodyPr/>
                    <a:lstStyle/>
                    <a:p>
                      <a:pPr algn="ctr"/>
                      <a:r>
                        <a:rPr lang="en-US" sz="1400"/>
                        <a:t>PHR 6/5S</a:t>
                      </a:r>
                    </a:p>
                  </a:txBody>
                  <a:tcPr anchor="ctr"/>
                </a:tc>
                <a:tc>
                  <a:txBody>
                    <a:bodyPr/>
                    <a:lstStyle/>
                    <a:p>
                      <a:pPr lvl="0" algn="r">
                        <a:lnSpc>
                          <a:spcPct val="100000"/>
                        </a:lnSpc>
                        <a:spcBef>
                          <a:spcPts val="0"/>
                        </a:spcBef>
                        <a:spcAft>
                          <a:spcPts val="0"/>
                        </a:spcAft>
                        <a:buNone/>
                      </a:pPr>
                      <a:r>
                        <a:rPr lang="en-US" sz="1400" b="0" i="0" u="none" strike="noStrike" noProof="0">
                          <a:latin typeface="Calibri"/>
                        </a:rPr>
                        <a:t>5,495</a:t>
                      </a:r>
                    </a:p>
                  </a:txBody>
                  <a:tcPr anchor="ctr"/>
                </a:tc>
                <a:tc>
                  <a:txBody>
                    <a:bodyPr/>
                    <a:lstStyle/>
                    <a:p>
                      <a:pPr lvl="0" algn="r">
                        <a:lnSpc>
                          <a:spcPct val="100000"/>
                        </a:lnSpc>
                        <a:spcBef>
                          <a:spcPts val="0"/>
                        </a:spcBef>
                        <a:spcAft>
                          <a:spcPts val="0"/>
                        </a:spcAft>
                        <a:buNone/>
                      </a:pPr>
                      <a:r>
                        <a:rPr lang="en-US" sz="1400" b="0" i="0" u="none" strike="noStrike" noProof="0">
                          <a:latin typeface="Calibri"/>
                        </a:rPr>
                        <a:t>6,145</a:t>
                      </a:r>
                    </a:p>
                  </a:txBody>
                  <a:tcPr anchor="ctr"/>
                </a:tc>
                <a:tc>
                  <a:txBody>
                    <a:bodyPr/>
                    <a:lstStyle/>
                    <a:p>
                      <a:pPr lvl="0" algn="r">
                        <a:lnSpc>
                          <a:spcPct val="100000"/>
                        </a:lnSpc>
                        <a:spcBef>
                          <a:spcPts val="0"/>
                        </a:spcBef>
                        <a:spcAft>
                          <a:spcPts val="0"/>
                        </a:spcAft>
                        <a:buNone/>
                      </a:pPr>
                      <a:r>
                        <a:rPr lang="en-US" sz="1400" b="0" i="0" u="none" strike="noStrike" noProof="0">
                          <a:latin typeface="Calibri"/>
                        </a:rPr>
                        <a:t>71</a:t>
                      </a:r>
                    </a:p>
                  </a:txBody>
                  <a:tcPr anchor="ctr"/>
                </a:tc>
                <a:tc>
                  <a:txBody>
                    <a:bodyPr/>
                    <a:lstStyle/>
                    <a:p>
                      <a:pPr lvl="0" algn="r">
                        <a:lnSpc>
                          <a:spcPct val="100000"/>
                        </a:lnSpc>
                        <a:spcBef>
                          <a:spcPts val="0"/>
                        </a:spcBef>
                        <a:spcAft>
                          <a:spcPts val="0"/>
                        </a:spcAft>
                        <a:buNone/>
                      </a:pPr>
                      <a:r>
                        <a:rPr lang="en-US" sz="1400" b="0" i="0" u="none" strike="noStrike" noProof="0">
                          <a:latin typeface="Calibri"/>
                        </a:rPr>
                        <a:t>325</a:t>
                      </a:r>
                    </a:p>
                  </a:txBody>
                  <a:tcPr anchor="ctr"/>
                </a:tc>
                <a:extLst>
                  <a:ext uri="{0D108BD9-81ED-4DB2-BD59-A6C34878D82A}">
                    <a16:rowId xmlns:a16="http://schemas.microsoft.com/office/drawing/2014/main" val="4184124847"/>
                  </a:ext>
                </a:extLst>
              </a:tr>
              <a:tr h="329917">
                <a:tc>
                  <a:txBody>
                    <a:bodyPr/>
                    <a:lstStyle/>
                    <a:p>
                      <a:pPr lvl="0" algn="ctr">
                        <a:buNone/>
                      </a:pPr>
                      <a:r>
                        <a:rPr lang="en-US" sz="1400"/>
                        <a:t>PHR 7</a:t>
                      </a:r>
                    </a:p>
                  </a:txBody>
                  <a:tcPr anchor="ctr"/>
                </a:tc>
                <a:tc>
                  <a:txBody>
                    <a:bodyPr/>
                    <a:lstStyle/>
                    <a:p>
                      <a:pPr lvl="0" algn="r">
                        <a:lnSpc>
                          <a:spcPct val="100000"/>
                        </a:lnSpc>
                        <a:spcBef>
                          <a:spcPts val="0"/>
                        </a:spcBef>
                        <a:spcAft>
                          <a:spcPts val="0"/>
                        </a:spcAft>
                        <a:buNone/>
                      </a:pPr>
                      <a:r>
                        <a:rPr lang="en-US" sz="1400" b="0" i="0" u="none" strike="noStrike" noProof="0">
                          <a:latin typeface="Calibri"/>
                        </a:rPr>
                        <a:t>4,440</a:t>
                      </a:r>
                    </a:p>
                  </a:txBody>
                  <a:tcPr anchor="ctr"/>
                </a:tc>
                <a:tc>
                  <a:txBody>
                    <a:bodyPr/>
                    <a:lstStyle/>
                    <a:p>
                      <a:pPr lvl="0" algn="r">
                        <a:lnSpc>
                          <a:spcPct val="100000"/>
                        </a:lnSpc>
                        <a:spcBef>
                          <a:spcPts val="0"/>
                        </a:spcBef>
                        <a:spcAft>
                          <a:spcPts val="0"/>
                        </a:spcAft>
                        <a:buNone/>
                      </a:pPr>
                      <a:r>
                        <a:rPr lang="en-US" sz="1400" b="0" i="0" u="none" strike="noStrike" noProof="0">
                          <a:latin typeface="Calibri"/>
                        </a:rPr>
                        <a:t>4,690</a:t>
                      </a:r>
                    </a:p>
                  </a:txBody>
                  <a:tcPr anchor="ctr"/>
                </a:tc>
                <a:tc>
                  <a:txBody>
                    <a:bodyPr/>
                    <a:lstStyle/>
                    <a:p>
                      <a:pPr lvl="0" algn="r">
                        <a:lnSpc>
                          <a:spcPct val="100000"/>
                        </a:lnSpc>
                        <a:spcBef>
                          <a:spcPts val="0"/>
                        </a:spcBef>
                        <a:spcAft>
                          <a:spcPts val="0"/>
                        </a:spcAft>
                        <a:buNone/>
                      </a:pPr>
                      <a:r>
                        <a:rPr lang="en-US" sz="1400" b="0" i="0" u="none" strike="noStrike" noProof="0">
                          <a:latin typeface="Calibri"/>
                        </a:rPr>
                        <a:t>32</a:t>
                      </a:r>
                    </a:p>
                  </a:txBody>
                  <a:tcPr anchor="ctr"/>
                </a:tc>
                <a:tc>
                  <a:txBody>
                    <a:bodyPr/>
                    <a:lstStyle/>
                    <a:p>
                      <a:pPr lvl="0" algn="r">
                        <a:lnSpc>
                          <a:spcPct val="100000"/>
                        </a:lnSpc>
                        <a:spcBef>
                          <a:spcPts val="0"/>
                        </a:spcBef>
                        <a:spcAft>
                          <a:spcPts val="0"/>
                        </a:spcAft>
                        <a:buNone/>
                      </a:pPr>
                      <a:r>
                        <a:rPr lang="en-US" sz="1400" b="0" i="0" u="none" strike="noStrike" noProof="0">
                          <a:latin typeface="Calibri"/>
                        </a:rPr>
                        <a:t>52</a:t>
                      </a:r>
                    </a:p>
                  </a:txBody>
                  <a:tcPr anchor="ctr"/>
                </a:tc>
                <a:extLst>
                  <a:ext uri="{0D108BD9-81ED-4DB2-BD59-A6C34878D82A}">
                    <a16:rowId xmlns:a16="http://schemas.microsoft.com/office/drawing/2014/main" val="4035234735"/>
                  </a:ext>
                </a:extLst>
              </a:tr>
              <a:tr h="329917">
                <a:tc>
                  <a:txBody>
                    <a:bodyPr/>
                    <a:lstStyle/>
                    <a:p>
                      <a:pPr lvl="0" algn="ctr">
                        <a:buNone/>
                      </a:pPr>
                      <a:r>
                        <a:rPr lang="en-US" sz="1400"/>
                        <a:t>PHR 8</a:t>
                      </a:r>
                    </a:p>
                  </a:txBody>
                  <a:tcPr anchor="ctr"/>
                </a:tc>
                <a:tc>
                  <a:txBody>
                    <a:bodyPr/>
                    <a:lstStyle/>
                    <a:p>
                      <a:pPr lvl="0" algn="r">
                        <a:lnSpc>
                          <a:spcPct val="100000"/>
                        </a:lnSpc>
                        <a:spcBef>
                          <a:spcPts val="0"/>
                        </a:spcBef>
                        <a:spcAft>
                          <a:spcPts val="0"/>
                        </a:spcAft>
                        <a:buNone/>
                      </a:pPr>
                      <a:r>
                        <a:rPr lang="en-US" sz="1400" b="0" i="0" u="none" strike="noStrike" noProof="0">
                          <a:latin typeface="Calibri"/>
                        </a:rPr>
                        <a:t>650</a:t>
                      </a:r>
                    </a:p>
                  </a:txBody>
                  <a:tcPr anchor="ctr"/>
                </a:tc>
                <a:tc>
                  <a:txBody>
                    <a:bodyPr/>
                    <a:lstStyle/>
                    <a:p>
                      <a:pPr lvl="0" algn="r">
                        <a:lnSpc>
                          <a:spcPct val="100000"/>
                        </a:lnSpc>
                        <a:spcBef>
                          <a:spcPts val="0"/>
                        </a:spcBef>
                        <a:spcAft>
                          <a:spcPts val="0"/>
                        </a:spcAft>
                        <a:buNone/>
                      </a:pPr>
                      <a:r>
                        <a:rPr lang="en-US" sz="1400" b="0" i="0" u="none" strike="noStrike" noProof="0">
                          <a:latin typeface="Calibri"/>
                        </a:rPr>
                        <a:t>685</a:t>
                      </a:r>
                    </a:p>
                  </a:txBody>
                  <a:tcPr anchor="ctr"/>
                </a:tc>
                <a:tc>
                  <a:txBody>
                    <a:bodyPr/>
                    <a:lstStyle/>
                    <a:p>
                      <a:pPr lvl="0" algn="r">
                        <a:lnSpc>
                          <a:spcPct val="100000"/>
                        </a:lnSpc>
                        <a:spcBef>
                          <a:spcPts val="0"/>
                        </a:spcBef>
                        <a:spcAft>
                          <a:spcPts val="0"/>
                        </a:spcAft>
                        <a:buNone/>
                      </a:pPr>
                      <a:r>
                        <a:rPr lang="en-US" sz="1400" b="0" i="0" u="none" strike="noStrike" noProof="0">
                          <a:latin typeface="Calibri"/>
                        </a:rPr>
                        <a:t>3</a:t>
                      </a:r>
                    </a:p>
                  </a:txBody>
                  <a:tcPr anchor="ctr"/>
                </a:tc>
                <a:tc>
                  <a:txBody>
                    <a:bodyPr/>
                    <a:lstStyle/>
                    <a:p>
                      <a:pPr lvl="0" algn="r">
                        <a:lnSpc>
                          <a:spcPct val="100000"/>
                        </a:lnSpc>
                        <a:spcBef>
                          <a:spcPts val="0"/>
                        </a:spcBef>
                        <a:spcAft>
                          <a:spcPts val="0"/>
                        </a:spcAft>
                        <a:buNone/>
                      </a:pPr>
                      <a:r>
                        <a:rPr lang="en-US" sz="1400" b="0" i="0" u="none" strike="noStrike" noProof="0">
                          <a:latin typeface="Calibri"/>
                        </a:rPr>
                        <a:t>243</a:t>
                      </a:r>
                    </a:p>
                  </a:txBody>
                  <a:tcPr anchor="ctr"/>
                </a:tc>
                <a:extLst>
                  <a:ext uri="{0D108BD9-81ED-4DB2-BD59-A6C34878D82A}">
                    <a16:rowId xmlns:a16="http://schemas.microsoft.com/office/drawing/2014/main" val="913664821"/>
                  </a:ext>
                </a:extLst>
              </a:tr>
              <a:tr h="329917">
                <a:tc>
                  <a:txBody>
                    <a:bodyPr/>
                    <a:lstStyle/>
                    <a:p>
                      <a:pPr lvl="0" algn="ctr">
                        <a:buNone/>
                      </a:pPr>
                      <a:r>
                        <a:rPr lang="en-US" sz="1400"/>
                        <a:t>PHR 9/10</a:t>
                      </a:r>
                    </a:p>
                  </a:txBody>
                  <a:tcPr anchor="ctr"/>
                </a:tc>
                <a:tc>
                  <a:txBody>
                    <a:bodyPr/>
                    <a:lstStyle/>
                    <a:p>
                      <a:pPr lvl="0" algn="r">
                        <a:lnSpc>
                          <a:spcPct val="100000"/>
                        </a:lnSpc>
                        <a:spcBef>
                          <a:spcPts val="0"/>
                        </a:spcBef>
                        <a:spcAft>
                          <a:spcPts val="0"/>
                        </a:spcAft>
                        <a:buNone/>
                      </a:pPr>
                      <a:r>
                        <a:rPr lang="en-US" sz="1400" b="0" i="0" u="none" strike="noStrike" noProof="0">
                          <a:latin typeface="Calibri"/>
                        </a:rPr>
                        <a:t>1,495</a:t>
                      </a:r>
                    </a:p>
                  </a:txBody>
                  <a:tcPr anchor="ctr"/>
                </a:tc>
                <a:tc>
                  <a:txBody>
                    <a:bodyPr/>
                    <a:lstStyle/>
                    <a:p>
                      <a:pPr lvl="0" algn="r">
                        <a:lnSpc>
                          <a:spcPct val="100000"/>
                        </a:lnSpc>
                        <a:spcBef>
                          <a:spcPts val="0"/>
                        </a:spcBef>
                        <a:spcAft>
                          <a:spcPts val="0"/>
                        </a:spcAft>
                        <a:buNone/>
                      </a:pPr>
                      <a:r>
                        <a:rPr lang="en-US" sz="1400" b="0" i="0" u="none" strike="noStrike" noProof="0">
                          <a:latin typeface="Calibri"/>
                        </a:rPr>
                        <a:t>1,675</a:t>
                      </a:r>
                    </a:p>
                  </a:txBody>
                  <a:tcPr anchor="ctr"/>
                </a:tc>
                <a:tc>
                  <a:txBody>
                    <a:bodyPr/>
                    <a:lstStyle/>
                    <a:p>
                      <a:pPr lvl="0" algn="r">
                        <a:lnSpc>
                          <a:spcPct val="100000"/>
                        </a:lnSpc>
                        <a:spcBef>
                          <a:spcPts val="0"/>
                        </a:spcBef>
                        <a:spcAft>
                          <a:spcPts val="0"/>
                        </a:spcAft>
                        <a:buNone/>
                      </a:pPr>
                      <a:r>
                        <a:rPr lang="en-US" sz="1400" b="0" i="0" u="none" strike="noStrike" noProof="0">
                          <a:latin typeface="Calibri"/>
                        </a:rPr>
                        <a:t>3</a:t>
                      </a:r>
                    </a:p>
                  </a:txBody>
                  <a:tcPr anchor="ctr"/>
                </a:tc>
                <a:tc>
                  <a:txBody>
                    <a:bodyPr/>
                    <a:lstStyle/>
                    <a:p>
                      <a:pPr lvl="0" algn="r">
                        <a:lnSpc>
                          <a:spcPct val="100000"/>
                        </a:lnSpc>
                        <a:spcBef>
                          <a:spcPts val="0"/>
                        </a:spcBef>
                        <a:spcAft>
                          <a:spcPts val="0"/>
                        </a:spcAft>
                        <a:buNone/>
                      </a:pPr>
                      <a:r>
                        <a:rPr lang="en-US" sz="1400" b="0" i="0" u="none" strike="noStrike" noProof="0">
                          <a:latin typeface="Calibri"/>
                        </a:rPr>
                        <a:t>240</a:t>
                      </a:r>
                    </a:p>
                  </a:txBody>
                  <a:tcPr anchor="ctr"/>
                </a:tc>
                <a:extLst>
                  <a:ext uri="{0D108BD9-81ED-4DB2-BD59-A6C34878D82A}">
                    <a16:rowId xmlns:a16="http://schemas.microsoft.com/office/drawing/2014/main" val="1029866313"/>
                  </a:ext>
                </a:extLst>
              </a:tr>
              <a:tr h="329917">
                <a:tc>
                  <a:txBody>
                    <a:bodyPr/>
                    <a:lstStyle/>
                    <a:p>
                      <a:pPr lvl="0" algn="ctr">
                        <a:buNone/>
                      </a:pPr>
                      <a:r>
                        <a:rPr lang="en-US" sz="1400"/>
                        <a:t>PHR 11</a:t>
                      </a:r>
                    </a:p>
                  </a:txBody>
                  <a:tcPr anchor="ctr"/>
                </a:tc>
                <a:tc>
                  <a:txBody>
                    <a:bodyPr/>
                    <a:lstStyle/>
                    <a:p>
                      <a:pPr lvl="0" algn="r">
                        <a:lnSpc>
                          <a:spcPct val="100000"/>
                        </a:lnSpc>
                        <a:spcBef>
                          <a:spcPts val="0"/>
                        </a:spcBef>
                        <a:spcAft>
                          <a:spcPts val="0"/>
                        </a:spcAft>
                        <a:buNone/>
                      </a:pPr>
                      <a:r>
                        <a:rPr lang="en-US" sz="1400" b="0" i="0" u="none" strike="noStrike" noProof="0">
                          <a:latin typeface="Calibri"/>
                        </a:rPr>
                        <a:t>3,160</a:t>
                      </a:r>
                    </a:p>
                  </a:txBody>
                  <a:tcPr anchor="ctr"/>
                </a:tc>
                <a:tc>
                  <a:txBody>
                    <a:bodyPr/>
                    <a:lstStyle/>
                    <a:p>
                      <a:pPr lvl="0" algn="r">
                        <a:lnSpc>
                          <a:spcPct val="100000"/>
                        </a:lnSpc>
                        <a:spcBef>
                          <a:spcPts val="0"/>
                        </a:spcBef>
                        <a:spcAft>
                          <a:spcPts val="0"/>
                        </a:spcAft>
                        <a:buNone/>
                      </a:pPr>
                      <a:r>
                        <a:rPr lang="en-US" sz="1400" b="0" i="0" u="none" strike="noStrike" noProof="0">
                          <a:latin typeface="Calibri"/>
                        </a:rPr>
                        <a:t>3,510</a:t>
                      </a:r>
                    </a:p>
                  </a:txBody>
                  <a:tcPr anchor="ctr"/>
                </a:tc>
                <a:tc>
                  <a:txBody>
                    <a:bodyPr/>
                    <a:lstStyle/>
                    <a:p>
                      <a:pPr lvl="0" algn="r">
                        <a:lnSpc>
                          <a:spcPct val="100000"/>
                        </a:lnSpc>
                        <a:spcBef>
                          <a:spcPts val="0"/>
                        </a:spcBef>
                        <a:spcAft>
                          <a:spcPts val="0"/>
                        </a:spcAft>
                        <a:buNone/>
                      </a:pPr>
                      <a:r>
                        <a:rPr lang="en-US" sz="1400" b="0" i="0" u="none" strike="noStrike" noProof="0">
                          <a:latin typeface="Calibri"/>
                        </a:rPr>
                        <a:t>1</a:t>
                      </a:r>
                    </a:p>
                  </a:txBody>
                  <a:tcPr anchor="ctr"/>
                </a:tc>
                <a:tc>
                  <a:txBody>
                    <a:bodyPr/>
                    <a:lstStyle/>
                    <a:p>
                      <a:pPr lvl="0" algn="r">
                        <a:lnSpc>
                          <a:spcPct val="100000"/>
                        </a:lnSpc>
                        <a:spcBef>
                          <a:spcPts val="0"/>
                        </a:spcBef>
                        <a:spcAft>
                          <a:spcPts val="0"/>
                        </a:spcAft>
                        <a:buNone/>
                      </a:pPr>
                      <a:r>
                        <a:rPr lang="en-US" sz="1400" b="0" i="0" u="none" strike="noStrike" noProof="0">
                          <a:latin typeface="Calibri"/>
                        </a:rPr>
                        <a:t>803</a:t>
                      </a:r>
                    </a:p>
                  </a:txBody>
                  <a:tcPr anchor="ctr"/>
                </a:tc>
                <a:extLst>
                  <a:ext uri="{0D108BD9-81ED-4DB2-BD59-A6C34878D82A}">
                    <a16:rowId xmlns:a16="http://schemas.microsoft.com/office/drawing/2014/main" val="2423934779"/>
                  </a:ext>
                </a:extLst>
              </a:tr>
              <a:tr h="329917">
                <a:tc>
                  <a:txBody>
                    <a:bodyPr/>
                    <a:lstStyle/>
                    <a:p>
                      <a:pPr lvl="0" algn="ctr">
                        <a:buNone/>
                      </a:pPr>
                      <a:r>
                        <a:rPr lang="en-US" sz="1400"/>
                        <a:t>City of Houston</a:t>
                      </a:r>
                    </a:p>
                  </a:txBody>
                  <a:tcPr anchor="ctr"/>
                </a:tc>
                <a:tc>
                  <a:txBody>
                    <a:bodyPr/>
                    <a:lstStyle/>
                    <a:p>
                      <a:pPr lvl="0" algn="r">
                        <a:lnSpc>
                          <a:spcPct val="100000"/>
                        </a:lnSpc>
                        <a:spcBef>
                          <a:spcPts val="0"/>
                        </a:spcBef>
                        <a:spcAft>
                          <a:spcPts val="0"/>
                        </a:spcAft>
                        <a:buNone/>
                      </a:pPr>
                      <a:r>
                        <a:rPr lang="en-US" sz="1400" b="0" i="0" u="none" strike="noStrike" noProof="0">
                          <a:latin typeface="Calibri"/>
                        </a:rPr>
                        <a:t>2,485</a:t>
                      </a:r>
                    </a:p>
                  </a:txBody>
                  <a:tcPr anchor="ctr"/>
                </a:tc>
                <a:tc>
                  <a:txBody>
                    <a:bodyPr/>
                    <a:lstStyle/>
                    <a:p>
                      <a:pPr lvl="0" algn="r">
                        <a:lnSpc>
                          <a:spcPct val="100000"/>
                        </a:lnSpc>
                        <a:spcBef>
                          <a:spcPts val="0"/>
                        </a:spcBef>
                        <a:spcAft>
                          <a:spcPts val="0"/>
                        </a:spcAft>
                        <a:buNone/>
                      </a:pPr>
                      <a:r>
                        <a:rPr lang="en-US" sz="1400" b="0" i="0" u="none" strike="noStrike" noProof="0">
                          <a:latin typeface="Calibri"/>
                        </a:rPr>
                        <a:t>5,015</a:t>
                      </a:r>
                    </a:p>
                  </a:txBody>
                  <a:tcPr anchor="ctr"/>
                </a:tc>
                <a:tc>
                  <a:txBody>
                    <a:bodyPr/>
                    <a:lstStyle/>
                    <a:p>
                      <a:pPr lvl="0" algn="r">
                        <a:lnSpc>
                          <a:spcPct val="100000"/>
                        </a:lnSpc>
                        <a:spcBef>
                          <a:spcPts val="0"/>
                        </a:spcBef>
                        <a:spcAft>
                          <a:spcPts val="0"/>
                        </a:spcAft>
                        <a:buNone/>
                      </a:pPr>
                      <a:r>
                        <a:rPr lang="en-US" sz="1400" b="0" i="0" u="none" strike="noStrike" noProof="0">
                          <a:latin typeface="Calibri"/>
                        </a:rPr>
                        <a:t>55</a:t>
                      </a:r>
                    </a:p>
                  </a:txBody>
                  <a:tcPr anchor="ctr"/>
                </a:tc>
                <a:tc>
                  <a:txBody>
                    <a:bodyPr/>
                    <a:lstStyle/>
                    <a:p>
                      <a:pPr lvl="0" algn="r">
                        <a:lnSpc>
                          <a:spcPct val="100000"/>
                        </a:lnSpc>
                        <a:spcBef>
                          <a:spcPts val="0"/>
                        </a:spcBef>
                        <a:spcAft>
                          <a:spcPts val="0"/>
                        </a:spcAft>
                        <a:buNone/>
                      </a:pPr>
                      <a:r>
                        <a:rPr lang="en-US" sz="1400" b="0" i="0" u="none" strike="noStrike" noProof="0">
                          <a:latin typeface="Calibri"/>
                        </a:rPr>
                        <a:t>121</a:t>
                      </a:r>
                    </a:p>
                  </a:txBody>
                  <a:tcPr anchor="ctr"/>
                </a:tc>
                <a:extLst>
                  <a:ext uri="{0D108BD9-81ED-4DB2-BD59-A6C34878D82A}">
                    <a16:rowId xmlns:a16="http://schemas.microsoft.com/office/drawing/2014/main" val="120678190"/>
                  </a:ext>
                </a:extLst>
              </a:tr>
              <a:tr h="329917">
                <a:tc>
                  <a:txBody>
                    <a:bodyPr/>
                    <a:lstStyle/>
                    <a:p>
                      <a:pPr lvl="0" algn="ctr">
                        <a:buNone/>
                      </a:pPr>
                      <a:r>
                        <a:rPr lang="en-US" sz="1400"/>
                        <a:t>San Antonio</a:t>
                      </a:r>
                    </a:p>
                  </a:txBody>
                  <a:tcPr anchor="ctr"/>
                </a:tc>
                <a:tc>
                  <a:txBody>
                    <a:bodyPr/>
                    <a:lstStyle/>
                    <a:p>
                      <a:pPr lvl="0" algn="r">
                        <a:lnSpc>
                          <a:spcPct val="100000"/>
                        </a:lnSpc>
                        <a:spcBef>
                          <a:spcPts val="0"/>
                        </a:spcBef>
                        <a:spcAft>
                          <a:spcPts val="0"/>
                        </a:spcAft>
                        <a:buNone/>
                      </a:pPr>
                      <a:r>
                        <a:rPr lang="en-US" sz="1400" b="0" i="0" u="none" strike="noStrike" noProof="0"/>
                        <a:t>1,435</a:t>
                      </a:r>
                    </a:p>
                  </a:txBody>
                  <a:tcPr anchor="ctr"/>
                </a:tc>
                <a:tc>
                  <a:txBody>
                    <a:bodyPr/>
                    <a:lstStyle/>
                    <a:p>
                      <a:pPr lvl="0" algn="r">
                        <a:lnSpc>
                          <a:spcPct val="100000"/>
                        </a:lnSpc>
                        <a:spcBef>
                          <a:spcPts val="0"/>
                        </a:spcBef>
                        <a:spcAft>
                          <a:spcPts val="0"/>
                        </a:spcAft>
                        <a:buNone/>
                      </a:pPr>
                      <a:r>
                        <a:rPr lang="en-US" sz="1400" b="0" i="0" u="none" strike="noStrike" noProof="0"/>
                        <a:t>2,555</a:t>
                      </a:r>
                    </a:p>
                  </a:txBody>
                  <a:tcPr anchor="ctr"/>
                </a:tc>
                <a:tc>
                  <a:txBody>
                    <a:bodyPr/>
                    <a:lstStyle/>
                    <a:p>
                      <a:pPr lvl="0" algn="r">
                        <a:lnSpc>
                          <a:spcPct val="100000"/>
                        </a:lnSpc>
                        <a:spcBef>
                          <a:spcPts val="0"/>
                        </a:spcBef>
                        <a:spcAft>
                          <a:spcPts val="0"/>
                        </a:spcAft>
                        <a:buNone/>
                      </a:pPr>
                      <a:r>
                        <a:rPr lang="en-US" sz="1400" b="0" i="0" u="none" strike="noStrike" noProof="0"/>
                        <a:t>40</a:t>
                      </a:r>
                    </a:p>
                  </a:txBody>
                  <a:tcPr anchor="ctr"/>
                </a:tc>
                <a:tc>
                  <a:txBody>
                    <a:bodyPr/>
                    <a:lstStyle/>
                    <a:p>
                      <a:pPr lvl="0" algn="r">
                        <a:lnSpc>
                          <a:spcPct val="100000"/>
                        </a:lnSpc>
                        <a:spcBef>
                          <a:spcPts val="0"/>
                        </a:spcBef>
                        <a:spcAft>
                          <a:spcPts val="0"/>
                        </a:spcAft>
                        <a:buNone/>
                      </a:pPr>
                      <a:r>
                        <a:rPr lang="en-US" sz="1400" b="0" i="0" u="none" strike="noStrike" noProof="0"/>
                        <a:t>110</a:t>
                      </a:r>
                    </a:p>
                  </a:txBody>
                  <a:tcPr anchor="ctr"/>
                </a:tc>
                <a:extLst>
                  <a:ext uri="{0D108BD9-81ED-4DB2-BD59-A6C34878D82A}">
                    <a16:rowId xmlns:a16="http://schemas.microsoft.com/office/drawing/2014/main" val="1217184097"/>
                  </a:ext>
                </a:extLst>
              </a:tr>
              <a:tr h="329917">
                <a:tc>
                  <a:txBody>
                    <a:bodyPr/>
                    <a:lstStyle/>
                    <a:p>
                      <a:pPr lvl="0" algn="ctr">
                        <a:buNone/>
                      </a:pPr>
                      <a:r>
                        <a:rPr lang="en-US" sz="1400" b="1"/>
                        <a:t>Total</a:t>
                      </a:r>
                    </a:p>
                  </a:txBody>
                  <a:tcPr anchor="ctr"/>
                </a:tc>
                <a:tc>
                  <a:txBody>
                    <a:bodyPr/>
                    <a:lstStyle/>
                    <a:p>
                      <a:pPr lvl="0" algn="r">
                        <a:lnSpc>
                          <a:spcPct val="100000"/>
                        </a:lnSpc>
                        <a:spcBef>
                          <a:spcPts val="0"/>
                        </a:spcBef>
                        <a:spcAft>
                          <a:spcPts val="0"/>
                        </a:spcAft>
                        <a:buNone/>
                      </a:pPr>
                      <a:r>
                        <a:rPr lang="en-US" sz="1400" b="1" i="0" u="none" strike="noStrike" noProof="0">
                          <a:latin typeface="Calibri"/>
                        </a:rPr>
                        <a:t>28,385</a:t>
                      </a:r>
                    </a:p>
                  </a:txBody>
                  <a:tcPr anchor="ctr"/>
                </a:tc>
                <a:tc>
                  <a:txBody>
                    <a:bodyPr/>
                    <a:lstStyle/>
                    <a:p>
                      <a:pPr lvl="0" algn="r">
                        <a:lnSpc>
                          <a:spcPct val="100000"/>
                        </a:lnSpc>
                        <a:spcBef>
                          <a:spcPts val="0"/>
                        </a:spcBef>
                        <a:spcAft>
                          <a:spcPts val="0"/>
                        </a:spcAft>
                        <a:buNone/>
                      </a:pPr>
                      <a:r>
                        <a:rPr lang="en-US" sz="1400" b="1" i="0" u="none" strike="noStrike" noProof="0">
                          <a:latin typeface="Calibri"/>
                        </a:rPr>
                        <a:t>37,345</a:t>
                      </a:r>
                    </a:p>
                  </a:txBody>
                  <a:tcPr anchor="ctr"/>
                </a:tc>
                <a:tc>
                  <a:txBody>
                    <a:bodyPr/>
                    <a:lstStyle/>
                    <a:p>
                      <a:pPr lvl="0" algn="r">
                        <a:lnSpc>
                          <a:spcPct val="100000"/>
                        </a:lnSpc>
                        <a:spcBef>
                          <a:spcPts val="0"/>
                        </a:spcBef>
                        <a:spcAft>
                          <a:spcPts val="0"/>
                        </a:spcAft>
                        <a:buNone/>
                      </a:pPr>
                      <a:r>
                        <a:rPr lang="en-US" sz="1400" b="1" i="0" u="none" strike="noStrike" noProof="0">
                          <a:latin typeface="Calibri"/>
                        </a:rPr>
                        <a:t>280</a:t>
                      </a:r>
                    </a:p>
                  </a:txBody>
                  <a:tcPr anchor="ctr"/>
                </a:tc>
                <a:tc>
                  <a:txBody>
                    <a:bodyPr/>
                    <a:lstStyle/>
                    <a:p>
                      <a:pPr lvl="0" algn="r">
                        <a:lnSpc>
                          <a:spcPct val="100000"/>
                        </a:lnSpc>
                        <a:spcBef>
                          <a:spcPts val="0"/>
                        </a:spcBef>
                        <a:spcAft>
                          <a:spcPts val="0"/>
                        </a:spcAft>
                        <a:buNone/>
                      </a:pPr>
                      <a:r>
                        <a:rPr lang="en-US" sz="1400" b="1" i="0" u="none" strike="noStrike" noProof="0">
                          <a:latin typeface="Calibri"/>
                        </a:rPr>
                        <a:t>2,751</a:t>
                      </a:r>
                    </a:p>
                  </a:txBody>
                  <a:tcPr anchor="ctr"/>
                </a:tc>
                <a:extLst>
                  <a:ext uri="{0D108BD9-81ED-4DB2-BD59-A6C34878D82A}">
                    <a16:rowId xmlns:a16="http://schemas.microsoft.com/office/drawing/2014/main" val="3108788984"/>
                  </a:ext>
                </a:extLst>
              </a:tr>
            </a:tbl>
          </a:graphicData>
        </a:graphic>
      </p:graphicFrame>
      <p:sp>
        <p:nvSpPr>
          <p:cNvPr id="8" name="TextBox 7">
            <a:extLst>
              <a:ext uri="{FF2B5EF4-FFF2-40B4-BE49-F238E27FC236}">
                <a16:creationId xmlns:a16="http://schemas.microsoft.com/office/drawing/2014/main" id="{3A020FC5-7B2F-77BD-F428-9CBD7C78724D}"/>
              </a:ext>
            </a:extLst>
          </p:cNvPr>
          <p:cNvSpPr txBox="1"/>
          <p:nvPr/>
        </p:nvSpPr>
        <p:spPr>
          <a:xfrm>
            <a:off x="435255" y="6233901"/>
            <a:ext cx="6106884" cy="430887"/>
          </a:xfrm>
          <a:prstGeom prst="rect">
            <a:avLst/>
          </a:prstGeom>
          <a:noFill/>
        </p:spPr>
        <p:txBody>
          <a:bodyPr wrap="square" lIns="91440" tIns="45720" rIns="91440" bIns="45720" anchor="t">
            <a:spAutoFit/>
          </a:bodyPr>
          <a:lstStyle/>
          <a:p>
            <a:pPr>
              <a:defRPr/>
            </a:pPr>
            <a:r>
              <a:rPr kumimoji="0" lang="en-US" sz="1100" b="0" i="0" u="none" strike="noStrike" kern="1200" cap="none" spc="0" normalizeH="0" baseline="0" noProof="0">
                <a:ln>
                  <a:noFill/>
                </a:ln>
                <a:solidFill>
                  <a:prstClr val="black"/>
                </a:solidFill>
                <a:effectLst/>
                <a:uLnTx/>
                <a:uFillTx/>
                <a:latin typeface="Calibri" panose="020F0502020204030204"/>
                <a:ea typeface="+mn-ea"/>
                <a:cs typeface="+mn-cs"/>
              </a:rPr>
              <a:t>Data </a:t>
            </a:r>
            <a:r>
              <a:rPr lang="en-US" sz="1100">
                <a:solidFill>
                  <a:prstClr val="black"/>
                </a:solidFill>
                <a:latin typeface="Calibri" panose="020F0502020204030204"/>
              </a:rPr>
              <a:t>source: CDC </a:t>
            </a:r>
            <a:r>
              <a:rPr kumimoji="0" lang="en-US" sz="1100" b="0" i="0" u="none" strike="noStrike" kern="1200" cap="none" spc="0" normalizeH="0" baseline="0" noProof="0">
                <a:ln>
                  <a:noFill/>
                </a:ln>
                <a:solidFill>
                  <a:prstClr val="black"/>
                </a:solidFill>
                <a:effectLst/>
                <a:uLnTx/>
                <a:uFillTx/>
                <a:latin typeface="Calibri" panose="020F0502020204030204"/>
                <a:ea typeface="+mn-ea"/>
                <a:cs typeface="+mn-cs"/>
              </a:rPr>
              <a:t>Vaccine </a:t>
            </a:r>
            <a:r>
              <a:rPr lang="en-US" sz="1100">
                <a:solidFill>
                  <a:prstClr val="black"/>
                </a:solidFill>
                <a:latin typeface="Calibri" panose="020F0502020204030204"/>
              </a:rPr>
              <a:t>Tracking </a:t>
            </a:r>
            <a:r>
              <a:rPr kumimoji="0" lang="en-US" sz="1100" b="0" i="0" u="none" strike="noStrike" kern="1200" cap="none" spc="0" normalizeH="0" baseline="0" noProof="0">
                <a:ln>
                  <a:noFill/>
                </a:ln>
                <a:solidFill>
                  <a:prstClr val="black"/>
                </a:solidFill>
                <a:effectLst/>
                <a:uLnTx/>
                <a:uFillTx/>
                <a:latin typeface="Calibri" panose="020F0502020204030204"/>
                <a:ea typeface="+mn-ea"/>
                <a:cs typeface="+mn-cs"/>
              </a:rPr>
              <a:t>System (</a:t>
            </a:r>
            <a:r>
              <a:rPr lang="en-US" sz="1100" err="1">
                <a:solidFill>
                  <a:prstClr val="black"/>
                </a:solidFill>
                <a:latin typeface="Calibri" panose="020F0502020204030204"/>
              </a:rPr>
              <a:t>VTrckS</a:t>
            </a:r>
            <a:r>
              <a:rPr kumimoji="0" lang="en-US" sz="1100" b="0" i="0" u="none" strike="noStrike" kern="1200" cap="none" spc="0" normalizeH="0" baseline="0" noProof="0">
                <a:ln>
                  <a:noFill/>
                </a:ln>
                <a:solidFill>
                  <a:prstClr val="black"/>
                </a:solidFill>
                <a:effectLst/>
                <a:uLnTx/>
                <a:uFillTx/>
                <a:latin typeface="Calibri" panose="020F0502020204030204"/>
                <a:ea typeface="+mn-ea"/>
                <a:cs typeface="+mn-cs"/>
              </a:rPr>
              <a:t>)</a:t>
            </a:r>
            <a:endParaRPr lang="en-US">
              <a:solidFill>
                <a:prstClr val="black"/>
              </a:solidFill>
              <a:ea typeface="Calibri"/>
              <a:cs typeface="Calibri"/>
            </a:endParaRPr>
          </a:p>
          <a:p>
            <a:pPr>
              <a:defRPr/>
            </a:pPr>
            <a:r>
              <a:rPr kumimoji="0" lang="en-US" sz="1100" b="0" i="0" u="none" strike="noStrike" kern="1200" cap="none" spc="0" normalizeH="0" baseline="0" noProof="0">
                <a:ln>
                  <a:noFill/>
                </a:ln>
                <a:solidFill>
                  <a:prstClr val="black"/>
                </a:solidFill>
                <a:effectLst/>
                <a:uLnTx/>
                <a:uFillTx/>
                <a:latin typeface="Calibri" panose="020F0502020204030204"/>
                <a:ea typeface="+mn-ea"/>
                <a:cs typeface="+mn-cs"/>
              </a:rPr>
              <a:t>Data is current as of </a:t>
            </a:r>
            <a:r>
              <a:rPr lang="en-US" sz="1100">
                <a:solidFill>
                  <a:prstClr val="black"/>
                </a:solidFill>
                <a:latin typeface="Calibri" panose="020F0502020204030204"/>
              </a:rPr>
              <a:t>November 24,</a:t>
            </a:r>
            <a:r>
              <a:rPr kumimoji="0" lang="en-US" sz="1100" b="0" i="0" u="none" strike="noStrike" kern="1200" cap="none" spc="0" normalizeH="0" baseline="0" noProof="0">
                <a:ln>
                  <a:noFill/>
                </a:ln>
                <a:solidFill>
                  <a:prstClr val="black"/>
                </a:solidFill>
                <a:effectLst/>
                <a:uLnTx/>
                <a:uFillTx/>
                <a:latin typeface="Calibri" panose="020F0502020204030204"/>
                <a:ea typeface="+mn-ea"/>
                <a:cs typeface="+mn-cs"/>
              </a:rPr>
              <a:t> 2025</a:t>
            </a:r>
            <a:endParaRPr lang="en-US" sz="1100" b="0" i="0" u="none" strike="noStrike" kern="1200" cap="none" spc="0" normalizeH="0" baseline="0" noProof="0">
              <a:ln>
                <a:noFill/>
              </a:ln>
              <a:solidFill>
                <a:prstClr val="black"/>
              </a:solidFill>
              <a:effectLst/>
              <a:uLnTx/>
              <a:uFillTx/>
              <a:latin typeface="Calibri" panose="020F0502020204030204"/>
              <a:ea typeface="Calibri"/>
              <a:cs typeface="Calibri"/>
            </a:endParaRPr>
          </a:p>
        </p:txBody>
      </p:sp>
    </p:spTree>
    <p:extLst>
      <p:ext uri="{BB962C8B-B14F-4D97-AF65-F5344CB8AC3E}">
        <p14:creationId xmlns:p14="http://schemas.microsoft.com/office/powerpoint/2010/main" val="11260596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le 1">
            <a:extLst>
              <a:ext uri="{FF2B5EF4-FFF2-40B4-BE49-F238E27FC236}">
                <a16:creationId xmlns:a16="http://schemas.microsoft.com/office/drawing/2014/main" id="{7C6C6C9D-4218-4E9E-94D2-7A731BE36734}"/>
              </a:ext>
            </a:extLst>
          </p:cNvPr>
          <p:cNvSpPr>
            <a:spLocks noGrp="1"/>
          </p:cNvSpPr>
          <p:nvPr>
            <p:ph type="title"/>
          </p:nvPr>
        </p:nvSpPr>
        <p:spPr>
          <a:xfrm>
            <a:off x="102636" y="414215"/>
            <a:ext cx="10515600" cy="600165"/>
          </a:xfrm>
        </p:spPr>
        <p:txBody>
          <a:bodyPr vert="horz" lIns="91440" tIns="45720" rIns="91440" bIns="45720" rtlCol="0" anchor="t">
            <a:noAutofit/>
          </a:bodyPr>
          <a:lstStyle/>
          <a:p>
            <a:r>
              <a:rPr lang="en-US" altLang="en-US" sz="3600">
                <a:ea typeface="Calibri"/>
                <a:cs typeface="Calibri"/>
              </a:rPr>
              <a:t>RSV Monoclonal Antibody Product </a:t>
            </a:r>
            <a:br>
              <a:rPr lang="en-US" altLang="en-US" sz="3600">
                <a:ea typeface="Calibri"/>
                <a:cs typeface="Calibri"/>
              </a:rPr>
            </a:br>
            <a:r>
              <a:rPr lang="en-US" altLang="en-US" sz="3600" b="1">
                <a:ea typeface="Calibri"/>
                <a:cs typeface="Calibri"/>
              </a:rPr>
              <a:t>Doses Administered by Season</a:t>
            </a:r>
          </a:p>
        </p:txBody>
      </p:sp>
      <p:graphicFrame>
        <p:nvGraphicFramePr>
          <p:cNvPr id="3" name="Table Placeholder 3">
            <a:extLst>
              <a:ext uri="{FF2B5EF4-FFF2-40B4-BE49-F238E27FC236}">
                <a16:creationId xmlns:a16="http://schemas.microsoft.com/office/drawing/2014/main" id="{3C7F2FB6-12C1-8046-E628-9ABB919A0AE3}"/>
              </a:ext>
            </a:extLst>
          </p:cNvPr>
          <p:cNvGraphicFramePr>
            <a:graphicFrameLocks noGrp="1"/>
          </p:cNvGraphicFramePr>
          <p:nvPr>
            <p:ph idx="1"/>
          </p:nvPr>
        </p:nvGraphicFramePr>
        <p:xfrm>
          <a:off x="604284" y="1690946"/>
          <a:ext cx="10515600" cy="4351338"/>
        </p:xfrm>
        <a:graphic>
          <a:graphicData uri="http://schemas.openxmlformats.org/drawingml/2006/chart">
            <c:chart xmlns:c="http://schemas.openxmlformats.org/drawingml/2006/chart" xmlns:r="http://schemas.openxmlformats.org/officeDocument/2006/relationships" r:id="rId3"/>
          </a:graphicData>
        </a:graphic>
      </p:graphicFrame>
      <p:sp>
        <p:nvSpPr>
          <p:cNvPr id="2" name="Slide Number Placeholder 1">
            <a:extLst>
              <a:ext uri="{FF2B5EF4-FFF2-40B4-BE49-F238E27FC236}">
                <a16:creationId xmlns:a16="http://schemas.microsoft.com/office/drawing/2014/main" id="{872B180C-C414-1F4B-4001-CFFC2236B9C0}"/>
              </a:ext>
            </a:extLst>
          </p:cNvPr>
          <p:cNvSpPr>
            <a:spLocks noGrp="1"/>
          </p:cNvSpPr>
          <p:nvPr>
            <p:ph type="sldNum" sz="quarter" idx="4294967295"/>
          </p:nvPr>
        </p:nvSpPr>
        <p:spPr>
          <a:xfrm>
            <a:off x="9448800" y="6356350"/>
            <a:ext cx="2743200" cy="365125"/>
          </a:xfrm>
        </p:spPr>
        <p:txBody>
          <a:bodyPr/>
          <a:lstStyle/>
          <a:p>
            <a:fld id="{2AF131E7-C65A-4205-BD59-AD27FEB0E13B}" type="slidenum">
              <a:rPr lang="en-US" smtClean="0"/>
              <a:t>15</a:t>
            </a:fld>
            <a:endParaRPr lang="en-US"/>
          </a:p>
        </p:txBody>
      </p:sp>
      <p:sp>
        <p:nvSpPr>
          <p:cNvPr id="7" name="TextBox 6">
            <a:extLst>
              <a:ext uri="{FF2B5EF4-FFF2-40B4-BE49-F238E27FC236}">
                <a16:creationId xmlns:a16="http://schemas.microsoft.com/office/drawing/2014/main" id="{9DC16AC0-261C-4E76-ABC0-44637C70026C}"/>
              </a:ext>
            </a:extLst>
          </p:cNvPr>
          <p:cNvSpPr txBox="1"/>
          <p:nvPr/>
        </p:nvSpPr>
        <p:spPr>
          <a:xfrm>
            <a:off x="571731" y="6042284"/>
            <a:ext cx="5524269" cy="76944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Calibri" panose="020F0502020204030204"/>
                <a:ea typeface="+mn-ea"/>
                <a:cs typeface="+mn-cs"/>
              </a:rPr>
              <a:t>Data source from Texas Vaccines for Children Program administration data (VAOS).</a:t>
            </a:r>
          </a:p>
          <a:p>
            <a:pPr>
              <a:defRPr/>
            </a:pPr>
            <a:r>
              <a:rPr kumimoji="0" lang="en-US" sz="1100" b="0" i="0" u="none" strike="noStrike" kern="1200" cap="none" spc="0" normalizeH="0" baseline="0" noProof="0">
                <a:ln>
                  <a:noFill/>
                </a:ln>
                <a:solidFill>
                  <a:prstClr val="black"/>
                </a:solidFill>
                <a:effectLst/>
                <a:uLnTx/>
                <a:uFillTx/>
                <a:latin typeface="Calibri" panose="020F0502020204030204"/>
                <a:ea typeface="+mn-ea"/>
                <a:cs typeface="+mn-cs"/>
              </a:rPr>
              <a:t>Data is current as of November 24, 2025</a:t>
            </a:r>
            <a:r>
              <a:rPr lang="en-US" sz="1100">
                <a:solidFill>
                  <a:prstClr val="black"/>
                </a:solidFill>
                <a:latin typeface="Calibri" panose="020F0502020204030204"/>
              </a:rPr>
              <a:t>.  2023–2024 was the first season data was available.</a:t>
            </a:r>
          </a:p>
          <a:p>
            <a:pPr>
              <a:defRPr/>
            </a:pPr>
            <a:r>
              <a:rPr lang="en-US" sz="1100">
                <a:solidFill>
                  <a:prstClr val="black"/>
                </a:solidFill>
              </a:rPr>
              <a:t>TVFC Program added </a:t>
            </a:r>
            <a:r>
              <a:rPr lang="en-US" sz="1100" err="1">
                <a:solidFill>
                  <a:prstClr val="black"/>
                </a:solidFill>
              </a:rPr>
              <a:t>Enflonsia</a:t>
            </a:r>
            <a:r>
              <a:rPr lang="en-US" sz="1100">
                <a:solidFill>
                  <a:prstClr val="black"/>
                </a:solidFill>
              </a:rPr>
              <a:t> </a:t>
            </a:r>
            <a:r>
              <a:rPr lang="en-US" sz="1100">
                <a:solidFill>
                  <a:prstClr val="black"/>
                </a:solidFill>
                <a:latin typeface="Calibri" panose="020F0502020204030204"/>
              </a:rPr>
              <a:t>in October 2025.</a:t>
            </a:r>
            <a:endParaRPr kumimoji="0" lang="en-US" sz="11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547118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BD9FE4-6517-4FB1-3D77-4E2AA2EEA3FA}"/>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902DFD9D-9AD8-D215-D3ED-A9D8E6685EC1}"/>
              </a:ext>
            </a:extLst>
          </p:cNvPr>
          <p:cNvSpPr>
            <a:spLocks noGrp="1"/>
          </p:cNvSpPr>
          <p:nvPr>
            <p:ph type="title"/>
          </p:nvPr>
        </p:nvSpPr>
        <p:spPr/>
        <p:txBody>
          <a:bodyPr/>
          <a:lstStyle/>
          <a:p>
            <a:r>
              <a:rPr lang="en-US" dirty="0"/>
              <a:t>Pertussis</a:t>
            </a:r>
          </a:p>
        </p:txBody>
      </p:sp>
      <p:sp>
        <p:nvSpPr>
          <p:cNvPr id="2" name="Text Placeholder 1">
            <a:extLst>
              <a:ext uri="{FF2B5EF4-FFF2-40B4-BE49-F238E27FC236}">
                <a16:creationId xmlns:a16="http://schemas.microsoft.com/office/drawing/2014/main" id="{864B67F5-5C0B-BBBA-1104-33C5B5CD32FE}"/>
              </a:ext>
            </a:extLst>
          </p:cNvPr>
          <p:cNvSpPr>
            <a:spLocks noGrp="1"/>
          </p:cNvSpPr>
          <p:nvPr>
            <p:ph type="body" idx="1"/>
          </p:nvPr>
        </p:nvSpPr>
        <p:spPr>
          <a:xfrm>
            <a:off x="838200" y="3887608"/>
            <a:ext cx="10515600" cy="1500187"/>
          </a:xfrm>
        </p:spPr>
        <p:txBody>
          <a:bodyPr>
            <a:noAutofit/>
          </a:bodyPr>
          <a:lstStyle/>
          <a:p>
            <a:endParaRPr lang="en-US"/>
          </a:p>
        </p:txBody>
      </p:sp>
    </p:spTree>
    <p:extLst>
      <p:ext uri="{BB962C8B-B14F-4D97-AF65-F5344CB8AC3E}">
        <p14:creationId xmlns:p14="http://schemas.microsoft.com/office/powerpoint/2010/main" val="25409909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6A7442F-5DCA-5C52-FAEA-EA5B8C4712DD}"/>
              </a:ext>
            </a:extLst>
          </p:cNvPr>
          <p:cNvSpPr>
            <a:spLocks noGrp="1"/>
          </p:cNvSpPr>
          <p:nvPr>
            <p:ph type="title"/>
          </p:nvPr>
        </p:nvSpPr>
        <p:spPr>
          <a:xfrm>
            <a:off x="0" y="413755"/>
            <a:ext cx="10515600" cy="1067716"/>
          </a:xfrm>
        </p:spPr>
        <p:txBody>
          <a:bodyPr>
            <a:normAutofit/>
          </a:bodyPr>
          <a:lstStyle/>
          <a:p>
            <a:r>
              <a:rPr lang="en-US" sz="3600"/>
              <a:t>Pertussis Cases in the United States and Texas</a:t>
            </a:r>
          </a:p>
        </p:txBody>
      </p:sp>
      <p:grpSp>
        <p:nvGrpSpPr>
          <p:cNvPr id="12" name="Group 11">
            <a:extLst>
              <a:ext uri="{FF2B5EF4-FFF2-40B4-BE49-F238E27FC236}">
                <a16:creationId xmlns:a16="http://schemas.microsoft.com/office/drawing/2014/main" id="{8CFF8CF7-4D82-7420-1541-D2B9319986EF}"/>
              </a:ext>
            </a:extLst>
          </p:cNvPr>
          <p:cNvGrpSpPr/>
          <p:nvPr/>
        </p:nvGrpSpPr>
        <p:grpSpPr>
          <a:xfrm>
            <a:off x="117921" y="1481471"/>
            <a:ext cx="5860158" cy="4274287"/>
            <a:chOff x="224247" y="1640519"/>
            <a:chExt cx="5860158" cy="3956191"/>
          </a:xfrm>
        </p:grpSpPr>
        <p:pic>
          <p:nvPicPr>
            <p:cNvPr id="9" name="Picture 8">
              <a:extLst>
                <a:ext uri="{FF2B5EF4-FFF2-40B4-BE49-F238E27FC236}">
                  <a16:creationId xmlns:a16="http://schemas.microsoft.com/office/drawing/2014/main" id="{4BC509FD-C098-A313-F2D4-1B13D93180ED}"/>
                </a:ext>
              </a:extLst>
            </p:cNvPr>
            <p:cNvPicPr>
              <a:picLocks noChangeAspect="1"/>
            </p:cNvPicPr>
            <p:nvPr/>
          </p:nvPicPr>
          <p:blipFill>
            <a:blip r:embed="rId3"/>
            <a:stretch>
              <a:fillRect/>
            </a:stretch>
          </p:blipFill>
          <p:spPr>
            <a:xfrm>
              <a:off x="224247" y="1640519"/>
              <a:ext cx="5860158" cy="3956191"/>
            </a:xfrm>
            <a:prstGeom prst="rect">
              <a:avLst/>
            </a:prstGeom>
            <a:ln>
              <a:solidFill>
                <a:schemeClr val="tx1"/>
              </a:solidFill>
            </a:ln>
          </p:spPr>
        </p:pic>
        <p:sp>
          <p:nvSpPr>
            <p:cNvPr id="11" name="TextBox 10">
              <a:extLst>
                <a:ext uri="{FF2B5EF4-FFF2-40B4-BE49-F238E27FC236}">
                  <a16:creationId xmlns:a16="http://schemas.microsoft.com/office/drawing/2014/main" id="{856E435D-3705-655B-867F-4EB982C76F22}"/>
                </a:ext>
              </a:extLst>
            </p:cNvPr>
            <p:cNvSpPr txBox="1"/>
            <p:nvPr/>
          </p:nvSpPr>
          <p:spPr>
            <a:xfrm>
              <a:off x="2552700" y="1978193"/>
              <a:ext cx="1500963" cy="28487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FF0000"/>
                  </a:solidFill>
                  <a:effectLst/>
                  <a:uLnTx/>
                  <a:uFillTx/>
                  <a:latin typeface="Calibri" panose="020F0502020204030204"/>
                  <a:ea typeface="+mn-ea"/>
                  <a:cs typeface="+mn-cs"/>
                </a:rPr>
                <a:t>United States</a:t>
              </a:r>
              <a:endParaRPr kumimoji="0" lang="en-US" sz="1400" b="1"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13" name="TextBox 12">
            <a:extLst>
              <a:ext uri="{FF2B5EF4-FFF2-40B4-BE49-F238E27FC236}">
                <a16:creationId xmlns:a16="http://schemas.microsoft.com/office/drawing/2014/main" id="{9413D98D-6ECB-1D3B-C980-ACD27D03EEF7}"/>
              </a:ext>
            </a:extLst>
          </p:cNvPr>
          <p:cNvSpPr txBox="1"/>
          <p:nvPr/>
        </p:nvSpPr>
        <p:spPr>
          <a:xfrm>
            <a:off x="-18684" y="5838920"/>
            <a:ext cx="5897526" cy="24622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rPr>
              <a:t>Available at: </a:t>
            </a:r>
            <a:r>
              <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hlinkClick r:id="rId4"/>
              </a:rPr>
              <a:t>Pertussis Surveillance and Trends | Whooping Cough | CDC</a:t>
            </a:r>
            <a:r>
              <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rPr>
              <a:t>, accessed on December 9, 2025.</a:t>
            </a:r>
          </a:p>
        </p:txBody>
      </p:sp>
      <p:sp>
        <p:nvSpPr>
          <p:cNvPr id="17" name="TextBox 16">
            <a:extLst>
              <a:ext uri="{FF2B5EF4-FFF2-40B4-BE49-F238E27FC236}">
                <a16:creationId xmlns:a16="http://schemas.microsoft.com/office/drawing/2014/main" id="{B5E29B32-6B86-F96C-FE3F-28B89FB482C0}"/>
              </a:ext>
            </a:extLst>
          </p:cNvPr>
          <p:cNvSpPr txBox="1"/>
          <p:nvPr/>
        </p:nvSpPr>
        <p:spPr>
          <a:xfrm>
            <a:off x="6095999" y="5838920"/>
            <a:ext cx="6003851" cy="24622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solidFill>
                <a:effectLst/>
                <a:uLnTx/>
                <a:uFillTx/>
                <a:latin typeface="Calibri" panose="020F0502020204030204"/>
                <a:ea typeface="+mn-ea"/>
                <a:cs typeface="+mn-cs"/>
              </a:rPr>
              <a:t>Available at:  </a:t>
            </a:r>
            <a:r>
              <a:rPr kumimoji="0" lang="en-US" sz="1000" b="0" i="0" u="none" strike="noStrike" kern="1200" cap="none" spc="0" normalizeH="0" baseline="0" noProof="0">
                <a:ln>
                  <a:noFill/>
                </a:ln>
                <a:solidFill>
                  <a:prstClr val="black"/>
                </a:solidFill>
                <a:effectLst/>
                <a:uLnTx/>
                <a:uFillTx/>
                <a:latin typeface="Calibri" panose="020F0502020204030204"/>
                <a:ea typeface="+mn-ea"/>
                <a:cs typeface="+mn-cs"/>
                <a:hlinkClick r:id="rId5"/>
              </a:rPr>
              <a:t>Pertussis (Whooping Cough) | Texas DSHS</a:t>
            </a:r>
            <a:endParaRPr kumimoji="0" lang="en-US" sz="10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20" name="Group 19">
            <a:extLst>
              <a:ext uri="{FF2B5EF4-FFF2-40B4-BE49-F238E27FC236}">
                <a16:creationId xmlns:a16="http://schemas.microsoft.com/office/drawing/2014/main" id="{B7CF79FC-471D-FA0C-5967-CB04D72EAEE7}"/>
              </a:ext>
            </a:extLst>
          </p:cNvPr>
          <p:cNvGrpSpPr/>
          <p:nvPr/>
        </p:nvGrpSpPr>
        <p:grpSpPr>
          <a:xfrm>
            <a:off x="6095999" y="1481471"/>
            <a:ext cx="6003851" cy="4274287"/>
            <a:chOff x="6095999" y="1481471"/>
            <a:chExt cx="6003851" cy="4274287"/>
          </a:xfrm>
        </p:grpSpPr>
        <p:graphicFrame>
          <p:nvGraphicFramePr>
            <p:cNvPr id="7" name="Chart 6">
              <a:extLst>
                <a:ext uri="{FF2B5EF4-FFF2-40B4-BE49-F238E27FC236}">
                  <a16:creationId xmlns:a16="http://schemas.microsoft.com/office/drawing/2014/main" id="{43189FD7-E1D1-94F5-6491-E59EFDFCC1E8}"/>
                </a:ext>
              </a:extLst>
            </p:cNvPr>
            <p:cNvGraphicFramePr>
              <a:graphicFrameLocks/>
            </p:cNvGraphicFramePr>
            <p:nvPr/>
          </p:nvGraphicFramePr>
          <p:xfrm>
            <a:off x="6095999" y="1481471"/>
            <a:ext cx="6003851" cy="4274287"/>
          </p:xfrm>
          <a:graphic>
            <a:graphicData uri="http://schemas.openxmlformats.org/drawingml/2006/chart">
              <c:chart xmlns:c="http://schemas.openxmlformats.org/drawingml/2006/chart" xmlns:r="http://schemas.openxmlformats.org/officeDocument/2006/relationships" r:id="rId6"/>
            </a:graphicData>
          </a:graphic>
        </p:graphicFrame>
        <p:sp>
          <p:nvSpPr>
            <p:cNvPr id="19" name="TextBox 18">
              <a:extLst>
                <a:ext uri="{FF2B5EF4-FFF2-40B4-BE49-F238E27FC236}">
                  <a16:creationId xmlns:a16="http://schemas.microsoft.com/office/drawing/2014/main" id="{F34F6BA2-C15D-A398-F740-889F3FC3AB09}"/>
                </a:ext>
              </a:extLst>
            </p:cNvPr>
            <p:cNvSpPr txBox="1"/>
            <p:nvPr/>
          </p:nvSpPr>
          <p:spPr>
            <a:xfrm>
              <a:off x="6827874" y="5509537"/>
              <a:ext cx="2160182" cy="21544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prstClr val="black"/>
                  </a:solidFill>
                  <a:effectLst/>
                  <a:uLnTx/>
                  <a:uFillTx/>
                  <a:latin typeface="Calibri" panose="020F0502020204030204"/>
                  <a:ea typeface="+mn-ea"/>
                  <a:cs typeface="+mn-cs"/>
                </a:rPr>
                <a:t>*Provisional data</a:t>
              </a:r>
              <a:endParaRPr kumimoji="0" lang="en-US" sz="10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40724390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F96070-5F40-42BD-FFDD-FF151BA157C3}"/>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AF491E68-B128-5DAE-464C-6BC50EA34DCC}"/>
              </a:ext>
            </a:extLst>
          </p:cNvPr>
          <p:cNvSpPr>
            <a:spLocks noGrp="1"/>
          </p:cNvSpPr>
          <p:nvPr>
            <p:ph type="title"/>
          </p:nvPr>
        </p:nvSpPr>
        <p:spPr>
          <a:xfrm>
            <a:off x="0" y="413755"/>
            <a:ext cx="10515600" cy="1067716"/>
          </a:xfrm>
        </p:spPr>
        <p:txBody>
          <a:bodyPr>
            <a:normAutofit fontScale="90000"/>
          </a:bodyPr>
          <a:lstStyle/>
          <a:p>
            <a:r>
              <a:rPr lang="en-US" sz="3600"/>
              <a:t>Pertussis Incidence by Age Group</a:t>
            </a:r>
            <a:br>
              <a:rPr lang="en-US" sz="3600"/>
            </a:br>
            <a:r>
              <a:rPr lang="en-US" sz="3600"/>
              <a:t>United States and Texas</a:t>
            </a:r>
          </a:p>
        </p:txBody>
      </p:sp>
      <p:grpSp>
        <p:nvGrpSpPr>
          <p:cNvPr id="10" name="Group 9">
            <a:extLst>
              <a:ext uri="{FF2B5EF4-FFF2-40B4-BE49-F238E27FC236}">
                <a16:creationId xmlns:a16="http://schemas.microsoft.com/office/drawing/2014/main" id="{51C63292-7107-E7C5-2288-211E8352E36D}"/>
              </a:ext>
            </a:extLst>
          </p:cNvPr>
          <p:cNvGrpSpPr/>
          <p:nvPr/>
        </p:nvGrpSpPr>
        <p:grpSpPr>
          <a:xfrm>
            <a:off x="101933" y="2225677"/>
            <a:ext cx="6260846" cy="3735683"/>
            <a:chOff x="103346" y="1607506"/>
            <a:chExt cx="6260846" cy="3642987"/>
          </a:xfrm>
        </p:grpSpPr>
        <p:pic>
          <p:nvPicPr>
            <p:cNvPr id="8" name="Picture 7">
              <a:extLst>
                <a:ext uri="{FF2B5EF4-FFF2-40B4-BE49-F238E27FC236}">
                  <a16:creationId xmlns:a16="http://schemas.microsoft.com/office/drawing/2014/main" id="{4AB47AC3-9523-6DBC-A18A-19136C46203D}"/>
                </a:ext>
              </a:extLst>
            </p:cNvPr>
            <p:cNvPicPr>
              <a:picLocks noChangeAspect="1"/>
            </p:cNvPicPr>
            <p:nvPr/>
          </p:nvPicPr>
          <p:blipFill>
            <a:blip r:embed="rId3"/>
            <a:stretch>
              <a:fillRect/>
            </a:stretch>
          </p:blipFill>
          <p:spPr>
            <a:xfrm>
              <a:off x="103346" y="1607506"/>
              <a:ext cx="6260846" cy="3642987"/>
            </a:xfrm>
            <a:prstGeom prst="rect">
              <a:avLst/>
            </a:prstGeom>
            <a:ln>
              <a:solidFill>
                <a:schemeClr val="tx1"/>
              </a:solidFill>
            </a:ln>
          </p:spPr>
        </p:pic>
        <p:sp>
          <p:nvSpPr>
            <p:cNvPr id="11" name="TextBox 10">
              <a:extLst>
                <a:ext uri="{FF2B5EF4-FFF2-40B4-BE49-F238E27FC236}">
                  <a16:creationId xmlns:a16="http://schemas.microsoft.com/office/drawing/2014/main" id="{B37267DE-CC62-B2FC-D395-6ECABDD8110A}"/>
                </a:ext>
              </a:extLst>
            </p:cNvPr>
            <p:cNvSpPr txBox="1"/>
            <p:nvPr/>
          </p:nvSpPr>
          <p:spPr>
            <a:xfrm>
              <a:off x="2678223" y="1894516"/>
              <a:ext cx="1500963"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FF0000"/>
                  </a:solidFill>
                  <a:effectLst/>
                  <a:uLnTx/>
                  <a:uFillTx/>
                  <a:latin typeface="Calibri" panose="020F0502020204030204"/>
                  <a:ea typeface="+mn-ea"/>
                  <a:cs typeface="+mn-cs"/>
                </a:rPr>
                <a:t>United States</a:t>
              </a:r>
              <a:endParaRPr kumimoji="0" lang="en-US" sz="1200" b="1"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13" name="TextBox 12">
            <a:extLst>
              <a:ext uri="{FF2B5EF4-FFF2-40B4-BE49-F238E27FC236}">
                <a16:creationId xmlns:a16="http://schemas.microsoft.com/office/drawing/2014/main" id="{7F853F0C-BD22-B7C3-58C1-31A92873FE29}"/>
              </a:ext>
            </a:extLst>
          </p:cNvPr>
          <p:cNvSpPr txBox="1"/>
          <p:nvPr/>
        </p:nvSpPr>
        <p:spPr>
          <a:xfrm>
            <a:off x="0" y="5961360"/>
            <a:ext cx="5897526" cy="24622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rPr>
              <a:t>Available at: </a:t>
            </a:r>
            <a:r>
              <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hlinkClick r:id="rId4"/>
              </a:rPr>
              <a:t>Pertussis Surveillance and Trends | Whooping Cough | CDC</a:t>
            </a:r>
            <a:r>
              <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rPr>
              <a:t>, accessed on December 9, 2025.</a:t>
            </a:r>
          </a:p>
        </p:txBody>
      </p:sp>
      <p:sp>
        <p:nvSpPr>
          <p:cNvPr id="17" name="TextBox 16">
            <a:extLst>
              <a:ext uri="{FF2B5EF4-FFF2-40B4-BE49-F238E27FC236}">
                <a16:creationId xmlns:a16="http://schemas.microsoft.com/office/drawing/2014/main" id="{26994313-74A6-6726-B76D-DEBC431373A1}"/>
              </a:ext>
            </a:extLst>
          </p:cNvPr>
          <p:cNvSpPr txBox="1"/>
          <p:nvPr/>
        </p:nvSpPr>
        <p:spPr>
          <a:xfrm>
            <a:off x="6419370" y="6010297"/>
            <a:ext cx="5330457" cy="24622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solidFill>
                <a:effectLst/>
                <a:uLnTx/>
                <a:uFillTx/>
                <a:latin typeface="Calibri" panose="020F0502020204030204"/>
                <a:ea typeface="+mn-ea"/>
                <a:cs typeface="+mn-cs"/>
              </a:rPr>
              <a:t>Data Source:  Texas NEDSS, Produced by DSHS EAIDU Unit</a:t>
            </a:r>
          </a:p>
        </p:txBody>
      </p:sp>
      <p:sp>
        <p:nvSpPr>
          <p:cNvPr id="15" name="TextBox 14">
            <a:extLst>
              <a:ext uri="{FF2B5EF4-FFF2-40B4-BE49-F238E27FC236}">
                <a16:creationId xmlns:a16="http://schemas.microsoft.com/office/drawing/2014/main" id="{2F3F3608-D635-00E1-C281-550DB3D4559D}"/>
              </a:ext>
            </a:extLst>
          </p:cNvPr>
          <p:cNvSpPr txBox="1"/>
          <p:nvPr/>
        </p:nvSpPr>
        <p:spPr>
          <a:xfrm>
            <a:off x="101933" y="1575729"/>
            <a:ext cx="11988134" cy="40011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1C1D1F"/>
                </a:solidFill>
                <a:effectLst/>
                <a:uLnTx/>
                <a:uFillTx/>
                <a:latin typeface="Calibri" panose="020F0502020204030204"/>
                <a:ea typeface="+mn-ea"/>
                <a:cs typeface="+mn-cs"/>
              </a:rPr>
              <a:t>Infants under 1 year old have the highest incidence of pertussis in the United States and Texas.</a:t>
            </a:r>
            <a:endParaRPr kumimoji="0" lang="en-US"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aphicFrame>
        <p:nvGraphicFramePr>
          <p:cNvPr id="19" name="Chart 18">
            <a:extLst>
              <a:ext uri="{FF2B5EF4-FFF2-40B4-BE49-F238E27FC236}">
                <a16:creationId xmlns:a16="http://schemas.microsoft.com/office/drawing/2014/main" id="{AC27A651-A88A-2205-110F-E014EBCC792D}"/>
              </a:ext>
            </a:extLst>
          </p:cNvPr>
          <p:cNvGraphicFramePr>
            <a:graphicFrameLocks/>
          </p:cNvGraphicFramePr>
          <p:nvPr/>
        </p:nvGraphicFramePr>
        <p:xfrm>
          <a:off x="6464712" y="2225676"/>
          <a:ext cx="5403202" cy="373568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3234711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F318D3-3394-9541-85E4-82D10F012C1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D0F3238F-B477-3BB1-5254-4CDE45EAAA60}"/>
              </a:ext>
            </a:extLst>
          </p:cNvPr>
          <p:cNvSpPr>
            <a:spLocks noGrp="1"/>
          </p:cNvSpPr>
          <p:nvPr>
            <p:ph type="title"/>
          </p:nvPr>
        </p:nvSpPr>
        <p:spPr/>
        <p:txBody>
          <a:bodyPr>
            <a:normAutofit/>
          </a:bodyPr>
          <a:lstStyle/>
          <a:p>
            <a:r>
              <a:rPr lang="en-US" sz="4000"/>
              <a:t>DSHS Health Alert - </a:t>
            </a:r>
            <a:br>
              <a:rPr lang="en-US" sz="4000"/>
            </a:br>
            <a:r>
              <a:rPr lang="en-US" sz="3600" i="1"/>
              <a:t>Increase in Pertussis Cases in Texas</a:t>
            </a:r>
            <a:endParaRPr lang="en-US" sz="4000" i="1"/>
          </a:p>
        </p:txBody>
      </p:sp>
      <p:sp>
        <p:nvSpPr>
          <p:cNvPr id="5" name="Content Placeholder 4">
            <a:extLst>
              <a:ext uri="{FF2B5EF4-FFF2-40B4-BE49-F238E27FC236}">
                <a16:creationId xmlns:a16="http://schemas.microsoft.com/office/drawing/2014/main" id="{0346A780-DC2E-4F1E-2735-C8DA1DEE9D27}"/>
              </a:ext>
            </a:extLst>
          </p:cNvPr>
          <p:cNvSpPr>
            <a:spLocks noGrp="1"/>
          </p:cNvSpPr>
          <p:nvPr>
            <p:ph idx="1"/>
          </p:nvPr>
        </p:nvSpPr>
        <p:spPr>
          <a:xfrm>
            <a:off x="234354" y="1499560"/>
            <a:ext cx="6605926" cy="5104175"/>
          </a:xfrm>
        </p:spPr>
        <p:txBody>
          <a:bodyPr>
            <a:noAutofit/>
          </a:bodyPr>
          <a:lstStyle/>
          <a:p>
            <a:pPr>
              <a:lnSpc>
                <a:spcPct val="100000"/>
              </a:lnSpc>
              <a:spcBef>
                <a:spcPts val="600"/>
              </a:spcBef>
            </a:pPr>
            <a:r>
              <a:rPr lang="en-US" sz="1800"/>
              <a:t>On November 3, 2025, the Texas Department of State Health Services (DSHS) issued a </a:t>
            </a:r>
            <a:r>
              <a:rPr lang="en-US" sz="1800">
                <a:solidFill>
                  <a:srgbClr val="005CB9"/>
                </a:solidFill>
              </a:rPr>
              <a:t>Health Alert: Increase in Pertussis Cases in Texas</a:t>
            </a:r>
          </a:p>
          <a:p>
            <a:pPr>
              <a:lnSpc>
                <a:spcPct val="100000"/>
              </a:lnSpc>
              <a:spcBef>
                <a:spcPts val="600"/>
              </a:spcBef>
            </a:pPr>
            <a:r>
              <a:rPr lang="en-US" sz="1800"/>
              <a:t>According to provisional data, Texas has had more than 3,500 reported pertussis cases through October this year, roughly four times the number reported for the same period last year.</a:t>
            </a:r>
          </a:p>
          <a:p>
            <a:pPr>
              <a:lnSpc>
                <a:spcPct val="100000"/>
              </a:lnSpc>
              <a:spcBef>
                <a:spcPts val="600"/>
              </a:spcBef>
            </a:pPr>
            <a:r>
              <a:rPr lang="en-US" sz="1800"/>
              <a:t>This is the second consecutive year that Texas is experiencing high year-over-year increases in reported pertussis cases and the second consecutive year DSHS has issued a health alert.</a:t>
            </a:r>
          </a:p>
          <a:p>
            <a:pPr>
              <a:lnSpc>
                <a:spcPct val="100000"/>
              </a:lnSpc>
              <a:spcBef>
                <a:spcPts val="600"/>
              </a:spcBef>
            </a:pPr>
            <a:r>
              <a:rPr lang="en-US" sz="1800"/>
              <a:t>The best way to protect against pertussis is immunization.</a:t>
            </a:r>
          </a:p>
          <a:p>
            <a:pPr lvl="1">
              <a:lnSpc>
                <a:spcPct val="100000"/>
              </a:lnSpc>
              <a:spcBef>
                <a:spcPts val="600"/>
              </a:spcBef>
            </a:pPr>
            <a:r>
              <a:rPr lang="en-US" sz="1600"/>
              <a:t>Parents should ensure children are up to date on pertussis immunizations, and pregnant women and others who will be around newborns should get a booster dose to protect babies from what can be a deadly infection. </a:t>
            </a:r>
          </a:p>
          <a:p>
            <a:pPr>
              <a:lnSpc>
                <a:spcPct val="100000"/>
              </a:lnSpc>
              <a:spcBef>
                <a:spcPts val="600"/>
              </a:spcBef>
            </a:pPr>
            <a:r>
              <a:rPr lang="en-US" sz="1800"/>
              <a:t>Clinicians should consider pertussis in people with compatible symptoms and report all suspected cases to the local health department within one workday.</a:t>
            </a:r>
          </a:p>
          <a:p>
            <a:endParaRPr lang="en-US"/>
          </a:p>
        </p:txBody>
      </p:sp>
      <p:pic>
        <p:nvPicPr>
          <p:cNvPr id="3" name="Picture 2">
            <a:extLst>
              <a:ext uri="{FF2B5EF4-FFF2-40B4-BE49-F238E27FC236}">
                <a16:creationId xmlns:a16="http://schemas.microsoft.com/office/drawing/2014/main" id="{E55A9A4F-A1FB-5CB8-21FF-8A2BC9259163}"/>
              </a:ext>
            </a:extLst>
          </p:cNvPr>
          <p:cNvPicPr>
            <a:picLocks noChangeAspect="1"/>
          </p:cNvPicPr>
          <p:nvPr/>
        </p:nvPicPr>
        <p:blipFill>
          <a:blip r:embed="rId3"/>
          <a:stretch>
            <a:fillRect/>
          </a:stretch>
        </p:blipFill>
        <p:spPr>
          <a:xfrm>
            <a:off x="7173433" y="1499560"/>
            <a:ext cx="4852243" cy="4752384"/>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
        <p:nvSpPr>
          <p:cNvPr id="7" name="TextBox 6">
            <a:extLst>
              <a:ext uri="{FF2B5EF4-FFF2-40B4-BE49-F238E27FC236}">
                <a16:creationId xmlns:a16="http://schemas.microsoft.com/office/drawing/2014/main" id="{27ABD7FF-1362-9A7F-9EE9-C7D559ED3D27}"/>
              </a:ext>
            </a:extLst>
          </p:cNvPr>
          <p:cNvSpPr txBox="1"/>
          <p:nvPr/>
        </p:nvSpPr>
        <p:spPr>
          <a:xfrm>
            <a:off x="6407888" y="6404505"/>
            <a:ext cx="5897526" cy="24622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rPr>
              <a:t>Available at: </a:t>
            </a:r>
            <a:r>
              <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hlinkClick r:id="rId4"/>
              </a:rPr>
              <a:t>Health Alert: Increase in Pertussis Cases in Texas | Texas DSHS</a:t>
            </a:r>
            <a:r>
              <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rPr>
              <a:t>, accessed on December 9, 2025.</a:t>
            </a:r>
          </a:p>
        </p:txBody>
      </p:sp>
    </p:spTree>
    <p:extLst>
      <p:ext uri="{BB962C8B-B14F-4D97-AF65-F5344CB8AC3E}">
        <p14:creationId xmlns:p14="http://schemas.microsoft.com/office/powerpoint/2010/main" val="32883120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45967E1-D374-4663-A450-3D9CD484EA31}"/>
              </a:ext>
            </a:extLst>
          </p:cNvPr>
          <p:cNvSpPr>
            <a:spLocks noGrp="1"/>
          </p:cNvSpPr>
          <p:nvPr>
            <p:ph idx="1"/>
          </p:nvPr>
        </p:nvSpPr>
        <p:spPr>
          <a:xfrm>
            <a:off x="2397238" y="1946118"/>
            <a:ext cx="8452658" cy="3799523"/>
          </a:xfrm>
        </p:spPr>
        <p:txBody>
          <a:bodyPr>
            <a:noAutofit/>
          </a:bodyPr>
          <a:lstStyle/>
          <a:p>
            <a:pPr>
              <a:lnSpc>
                <a:spcPct val="100000"/>
              </a:lnSpc>
              <a:spcBef>
                <a:spcPts val="600"/>
              </a:spcBef>
            </a:pPr>
            <a:r>
              <a:rPr lang="en-US" dirty="0"/>
              <a:t>Respiratory Virus Illnesses</a:t>
            </a:r>
          </a:p>
          <a:p>
            <a:pPr>
              <a:lnSpc>
                <a:spcPct val="100000"/>
              </a:lnSpc>
              <a:spcBef>
                <a:spcPts val="600"/>
              </a:spcBef>
            </a:pPr>
            <a:r>
              <a:rPr lang="en-US" dirty="0"/>
              <a:t>Pertussis</a:t>
            </a:r>
          </a:p>
          <a:p>
            <a:pPr>
              <a:lnSpc>
                <a:spcPct val="100000"/>
              </a:lnSpc>
              <a:spcBef>
                <a:spcPts val="600"/>
              </a:spcBef>
            </a:pPr>
            <a:r>
              <a:rPr lang="en-US" dirty="0"/>
              <a:t>Monkeypox</a:t>
            </a:r>
          </a:p>
          <a:p>
            <a:pPr>
              <a:lnSpc>
                <a:spcPct val="100000"/>
              </a:lnSpc>
              <a:spcBef>
                <a:spcPts val="600"/>
              </a:spcBef>
            </a:pPr>
            <a:r>
              <a:rPr lang="en-US" dirty="0"/>
              <a:t>New World Screwworm</a:t>
            </a:r>
          </a:p>
          <a:p>
            <a:pPr>
              <a:lnSpc>
                <a:spcPct val="100000"/>
              </a:lnSpc>
              <a:spcBef>
                <a:spcPts val="600"/>
              </a:spcBef>
            </a:pPr>
            <a:r>
              <a:rPr lang="en-US" dirty="0"/>
              <a:t>Marburg in Ethiopia</a:t>
            </a:r>
          </a:p>
          <a:p>
            <a:pPr>
              <a:lnSpc>
                <a:spcPct val="100000"/>
              </a:lnSpc>
              <a:spcBef>
                <a:spcPts val="600"/>
              </a:spcBef>
            </a:pPr>
            <a:r>
              <a:rPr lang="en-US" dirty="0"/>
              <a:t>Measles</a:t>
            </a:r>
          </a:p>
          <a:p>
            <a:endParaRPr lang="en-US" sz="4000" dirty="0"/>
          </a:p>
          <a:p>
            <a:pPr marL="0" indent="0">
              <a:buNone/>
            </a:pPr>
            <a:endParaRPr lang="en-US" sz="4000" dirty="0"/>
          </a:p>
          <a:p>
            <a:pPr marL="0" indent="0">
              <a:buNone/>
            </a:pPr>
            <a:endParaRPr lang="en-US" sz="2000" dirty="0"/>
          </a:p>
          <a:p>
            <a:pPr marL="0" indent="0">
              <a:buNone/>
            </a:pPr>
            <a:endParaRPr lang="en-US" sz="2000" dirty="0"/>
          </a:p>
          <a:p>
            <a:pPr marL="0" indent="0">
              <a:buNone/>
            </a:pPr>
            <a:endParaRPr lang="en-US" sz="2000" dirty="0"/>
          </a:p>
        </p:txBody>
      </p:sp>
      <p:sp>
        <p:nvSpPr>
          <p:cNvPr id="4" name="Title 3">
            <a:extLst>
              <a:ext uri="{FF2B5EF4-FFF2-40B4-BE49-F238E27FC236}">
                <a16:creationId xmlns:a16="http://schemas.microsoft.com/office/drawing/2014/main" id="{B031623D-D2DE-4050-AD21-6910961B8C2B}"/>
              </a:ext>
            </a:extLst>
          </p:cNvPr>
          <p:cNvSpPr>
            <a:spLocks noGrp="1"/>
          </p:cNvSpPr>
          <p:nvPr>
            <p:ph type="title"/>
          </p:nvPr>
        </p:nvSpPr>
        <p:spPr/>
        <p:txBody>
          <a:bodyPr/>
          <a:lstStyle/>
          <a:p>
            <a:r>
              <a:rPr lang="en-US" dirty="0"/>
              <a:t>Discussion Topics </a:t>
            </a:r>
          </a:p>
        </p:txBody>
      </p:sp>
    </p:spTree>
    <p:extLst>
      <p:ext uri="{BB962C8B-B14F-4D97-AF65-F5344CB8AC3E}">
        <p14:creationId xmlns:p14="http://schemas.microsoft.com/office/powerpoint/2010/main" val="18065939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A227E95-A0F3-6E97-9443-A6F91DD4F123}"/>
              </a:ext>
            </a:extLst>
          </p:cNvPr>
          <p:cNvSpPr>
            <a:spLocks noGrp="1"/>
          </p:cNvSpPr>
          <p:nvPr>
            <p:ph type="title" idx="4294967295"/>
          </p:nvPr>
        </p:nvSpPr>
        <p:spPr>
          <a:xfrm>
            <a:off x="793898" y="162775"/>
            <a:ext cx="10724708" cy="794045"/>
          </a:xfrm>
        </p:spPr>
        <p:txBody>
          <a:bodyPr>
            <a:normAutofit/>
          </a:bodyPr>
          <a:lstStyle/>
          <a:p>
            <a:pPr algn="ctr"/>
            <a:r>
              <a:rPr lang="en-US" sz="3600"/>
              <a:t>Pertussis Vaccination Recommendation Overview</a:t>
            </a:r>
          </a:p>
        </p:txBody>
      </p:sp>
      <p:pic>
        <p:nvPicPr>
          <p:cNvPr id="8" name="Picture 7">
            <a:extLst>
              <a:ext uri="{FF2B5EF4-FFF2-40B4-BE49-F238E27FC236}">
                <a16:creationId xmlns:a16="http://schemas.microsoft.com/office/drawing/2014/main" id="{812B3D54-6FE4-E269-C2B6-0E23A395F9D3}"/>
              </a:ext>
            </a:extLst>
          </p:cNvPr>
          <p:cNvPicPr>
            <a:picLocks noChangeAspect="1"/>
          </p:cNvPicPr>
          <p:nvPr/>
        </p:nvPicPr>
        <p:blipFill>
          <a:blip r:embed="rId3"/>
          <a:stretch>
            <a:fillRect/>
          </a:stretch>
        </p:blipFill>
        <p:spPr>
          <a:xfrm>
            <a:off x="1587795" y="836317"/>
            <a:ext cx="9229061" cy="5490436"/>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
        <p:nvSpPr>
          <p:cNvPr id="9" name="TextBox 8">
            <a:extLst>
              <a:ext uri="{FF2B5EF4-FFF2-40B4-BE49-F238E27FC236}">
                <a16:creationId xmlns:a16="http://schemas.microsoft.com/office/drawing/2014/main" id="{E85A36B3-3935-AFA6-6532-49636F764334}"/>
              </a:ext>
            </a:extLst>
          </p:cNvPr>
          <p:cNvSpPr txBox="1"/>
          <p:nvPr/>
        </p:nvSpPr>
        <p:spPr>
          <a:xfrm>
            <a:off x="3749749" y="6383460"/>
            <a:ext cx="5897526" cy="24622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Calibri" panose="020F0502020204030204"/>
                <a:ea typeface="+mn-ea"/>
                <a:cs typeface="+mn-cs"/>
              </a:rPr>
              <a:t>Available at: </a:t>
            </a:r>
            <a:r>
              <a:rPr kumimoji="0" lang="en-US" sz="1000" b="0" i="0" u="none" strike="noStrike" kern="1200" cap="none" spc="0" normalizeH="0" baseline="0" noProof="0" dirty="0">
                <a:ln>
                  <a:noFill/>
                </a:ln>
                <a:solidFill>
                  <a:srgbClr val="000000"/>
                </a:solidFill>
                <a:effectLst/>
                <a:uLnTx/>
                <a:uFillTx/>
                <a:latin typeface="Calibri" panose="020F0502020204030204"/>
                <a:ea typeface="+mn-ea"/>
                <a:cs typeface="+mn-cs"/>
                <a:hlinkClick r:id="rId4"/>
              </a:rPr>
              <a:t>Whooping Cough Vaccination | Whooping Cough | CDC</a:t>
            </a:r>
            <a:r>
              <a:rPr kumimoji="0" lang="en-US" sz="1000" b="0" i="0" u="none" strike="noStrike" kern="1200" cap="none" spc="0" normalizeH="0" baseline="0" noProof="0" dirty="0">
                <a:ln>
                  <a:noFill/>
                </a:ln>
                <a:solidFill>
                  <a:srgbClr val="000000"/>
                </a:solidFill>
                <a:effectLst/>
                <a:uLnTx/>
                <a:uFillTx/>
                <a:latin typeface="Calibri" panose="020F0502020204030204"/>
                <a:ea typeface="+mn-ea"/>
                <a:cs typeface="+mn-cs"/>
              </a:rPr>
              <a:t>, accessed on December 9, 2025.</a:t>
            </a:r>
          </a:p>
        </p:txBody>
      </p:sp>
    </p:spTree>
    <p:extLst>
      <p:ext uri="{BB962C8B-B14F-4D97-AF65-F5344CB8AC3E}">
        <p14:creationId xmlns:p14="http://schemas.microsoft.com/office/powerpoint/2010/main" val="1925940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22573D-0061-23DC-2F9A-64F35E24AE5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03B831B-02D7-77AE-0DD1-8853885BCD1A}"/>
              </a:ext>
            </a:extLst>
          </p:cNvPr>
          <p:cNvSpPr>
            <a:spLocks noGrp="1"/>
          </p:cNvSpPr>
          <p:nvPr>
            <p:ph type="title"/>
          </p:nvPr>
        </p:nvSpPr>
        <p:spPr/>
        <p:txBody>
          <a:bodyPr>
            <a:normAutofit/>
          </a:bodyPr>
          <a:lstStyle/>
          <a:p>
            <a:r>
              <a:rPr lang="en-US" sz="3600" dirty="0">
                <a:ea typeface="Calibri"/>
                <a:cs typeface="Calibri"/>
              </a:rPr>
              <a:t>Pertussis Vaccine Administration Data</a:t>
            </a:r>
            <a:br>
              <a:rPr lang="en-US" sz="3600" dirty="0">
                <a:ea typeface="Calibri"/>
                <a:cs typeface="Calibri"/>
              </a:rPr>
            </a:br>
            <a:r>
              <a:rPr lang="en-US" sz="3600" dirty="0">
                <a:ea typeface="Calibri"/>
                <a:cs typeface="Calibri"/>
              </a:rPr>
              <a:t>(TVFC and ASN)</a:t>
            </a:r>
          </a:p>
        </p:txBody>
      </p:sp>
      <p:sp>
        <p:nvSpPr>
          <p:cNvPr id="8" name="TextBox 7">
            <a:extLst>
              <a:ext uri="{FF2B5EF4-FFF2-40B4-BE49-F238E27FC236}">
                <a16:creationId xmlns:a16="http://schemas.microsoft.com/office/drawing/2014/main" id="{59C1B912-003C-0D73-D900-CAB2824400F7}"/>
              </a:ext>
            </a:extLst>
          </p:cNvPr>
          <p:cNvSpPr txBox="1"/>
          <p:nvPr/>
        </p:nvSpPr>
        <p:spPr>
          <a:xfrm>
            <a:off x="124136" y="6250009"/>
            <a:ext cx="6106884" cy="430887"/>
          </a:xfrm>
          <a:prstGeom prst="rect">
            <a:avLst/>
          </a:prstGeom>
          <a:noFill/>
        </p:spPr>
        <p:txBody>
          <a:bodyPr wrap="square" lIns="91440" tIns="45720" rIns="91440" bIns="45720" anchor="t">
            <a:spAutoFit/>
          </a:bodyPr>
          <a:lstStyle/>
          <a:p>
            <a:pPr>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Data </a:t>
            </a:r>
            <a:r>
              <a:rPr lang="en-US" sz="1100" dirty="0">
                <a:solidFill>
                  <a:prstClr val="black"/>
                </a:solidFill>
                <a:latin typeface="Calibri" panose="020F0502020204030204"/>
              </a:rPr>
              <a:t>source from Texas Vaccines for Children Program administration data </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a:t>
            </a:r>
            <a:r>
              <a:rPr lang="en-US" sz="1100" dirty="0">
                <a:solidFill>
                  <a:prstClr val="black"/>
                </a:solidFill>
                <a:latin typeface="Calibri" panose="020F0502020204030204"/>
              </a:rPr>
              <a:t>VAOS).</a:t>
            </a:r>
          </a:p>
          <a:p>
            <a:pPr>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Data is current as of December </a:t>
            </a:r>
            <a:r>
              <a:rPr lang="en-US" sz="1100" dirty="0">
                <a:solidFill>
                  <a:prstClr val="black"/>
                </a:solidFill>
                <a:latin typeface="Calibri" panose="020F0502020204030204"/>
              </a:rPr>
              <a:t>8, </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2025.</a:t>
            </a:r>
            <a:endParaRPr lang="en-US" sz="1100" b="0" i="0" u="none" strike="noStrike" kern="1200" cap="none" spc="0" normalizeH="0" baseline="0" noProof="0" dirty="0">
              <a:ln>
                <a:noFill/>
              </a:ln>
              <a:solidFill>
                <a:prstClr val="black"/>
              </a:solidFill>
              <a:effectLst/>
              <a:uLnTx/>
              <a:uFillTx/>
              <a:latin typeface="Calibri" panose="020F0502020204030204"/>
              <a:ea typeface="Calibri"/>
              <a:cs typeface="Calibri"/>
            </a:endParaRPr>
          </a:p>
        </p:txBody>
      </p:sp>
      <p:graphicFrame>
        <p:nvGraphicFramePr>
          <p:cNvPr id="5" name="Chart 4">
            <a:extLst>
              <a:ext uri="{FF2B5EF4-FFF2-40B4-BE49-F238E27FC236}">
                <a16:creationId xmlns:a16="http://schemas.microsoft.com/office/drawing/2014/main" id="{0D253A79-BC9A-F09F-71EF-C480300CC90D}"/>
              </a:ext>
            </a:extLst>
          </p:cNvPr>
          <p:cNvGraphicFramePr>
            <a:graphicFrameLocks/>
          </p:cNvGraphicFramePr>
          <p:nvPr>
            <p:extLst>
              <p:ext uri="{D42A27DB-BD31-4B8C-83A1-F6EECF244321}">
                <p14:modId xmlns:p14="http://schemas.microsoft.com/office/powerpoint/2010/main" val="1222700662"/>
              </p:ext>
            </p:extLst>
          </p:nvPr>
        </p:nvGraphicFramePr>
        <p:xfrm>
          <a:off x="352499" y="1579828"/>
          <a:ext cx="10837028" cy="467018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3642986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45FB9B-5FCE-BFDC-32B3-B5E8A9F34369}"/>
              </a:ext>
            </a:extLst>
          </p:cNvPr>
          <p:cNvSpPr>
            <a:spLocks noGrp="1"/>
          </p:cNvSpPr>
          <p:nvPr>
            <p:ph type="title"/>
          </p:nvPr>
        </p:nvSpPr>
        <p:spPr/>
        <p:txBody>
          <a:bodyPr/>
          <a:lstStyle/>
          <a:p>
            <a:r>
              <a:rPr lang="en-US"/>
              <a:t>National Immunization Survey</a:t>
            </a:r>
          </a:p>
        </p:txBody>
      </p:sp>
      <p:pic>
        <p:nvPicPr>
          <p:cNvPr id="4" name="Picture 3">
            <a:extLst>
              <a:ext uri="{FF2B5EF4-FFF2-40B4-BE49-F238E27FC236}">
                <a16:creationId xmlns:a16="http://schemas.microsoft.com/office/drawing/2014/main" id="{A3F3E0E0-50B7-DBD5-0BDC-70A6691B3221}"/>
              </a:ext>
            </a:extLst>
          </p:cNvPr>
          <p:cNvPicPr>
            <a:picLocks noChangeAspect="1"/>
          </p:cNvPicPr>
          <p:nvPr/>
        </p:nvPicPr>
        <p:blipFill>
          <a:blip r:embed="rId3"/>
          <a:stretch>
            <a:fillRect/>
          </a:stretch>
        </p:blipFill>
        <p:spPr>
          <a:xfrm>
            <a:off x="581141" y="5490727"/>
            <a:ext cx="10515599" cy="876300"/>
          </a:xfrm>
          <a:prstGeom prst="rect">
            <a:avLst/>
          </a:prstGeom>
        </p:spPr>
      </p:pic>
      <p:pic>
        <p:nvPicPr>
          <p:cNvPr id="5" name="Picture 4">
            <a:extLst>
              <a:ext uri="{FF2B5EF4-FFF2-40B4-BE49-F238E27FC236}">
                <a16:creationId xmlns:a16="http://schemas.microsoft.com/office/drawing/2014/main" id="{02D5D289-09F2-8160-8ED1-ADF5777D2164}"/>
              </a:ext>
            </a:extLst>
          </p:cNvPr>
          <p:cNvPicPr>
            <a:picLocks noChangeAspect="1"/>
          </p:cNvPicPr>
          <p:nvPr/>
        </p:nvPicPr>
        <p:blipFill>
          <a:blip r:embed="rId4"/>
          <a:stretch>
            <a:fillRect/>
          </a:stretch>
        </p:blipFill>
        <p:spPr>
          <a:xfrm>
            <a:off x="651831" y="4174241"/>
            <a:ext cx="9098097" cy="1070940"/>
          </a:xfrm>
          <a:prstGeom prst="rect">
            <a:avLst/>
          </a:prstGeom>
        </p:spPr>
      </p:pic>
      <p:pic>
        <p:nvPicPr>
          <p:cNvPr id="8" name="Picture 7" descr="A blue and white rectangular sign with black text&#10;&#10;AI-generated content may be incorrect.">
            <a:extLst>
              <a:ext uri="{FF2B5EF4-FFF2-40B4-BE49-F238E27FC236}">
                <a16:creationId xmlns:a16="http://schemas.microsoft.com/office/drawing/2014/main" id="{1892270E-62EE-21C9-560A-C36089205512}"/>
              </a:ext>
            </a:extLst>
          </p:cNvPr>
          <p:cNvPicPr>
            <a:picLocks noChangeAspect="1"/>
          </p:cNvPicPr>
          <p:nvPr/>
        </p:nvPicPr>
        <p:blipFill>
          <a:blip r:embed="rId5"/>
          <a:stretch>
            <a:fillRect/>
          </a:stretch>
        </p:blipFill>
        <p:spPr>
          <a:xfrm>
            <a:off x="578385" y="1823479"/>
            <a:ext cx="11035229" cy="1806390"/>
          </a:xfrm>
          <a:prstGeom prst="rect">
            <a:avLst/>
          </a:prstGeom>
        </p:spPr>
      </p:pic>
    </p:spTree>
    <p:extLst>
      <p:ext uri="{BB962C8B-B14F-4D97-AF65-F5344CB8AC3E}">
        <p14:creationId xmlns:p14="http://schemas.microsoft.com/office/powerpoint/2010/main" val="35897210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C2CD41-30B5-B5B8-72CD-68BCBFA6FAD3}"/>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65D4880D-68EF-64B3-719C-A77BB9D9B67D}"/>
              </a:ext>
            </a:extLst>
          </p:cNvPr>
          <p:cNvSpPr>
            <a:spLocks noGrp="1"/>
          </p:cNvSpPr>
          <p:nvPr>
            <p:ph type="title"/>
          </p:nvPr>
        </p:nvSpPr>
        <p:spPr/>
        <p:txBody>
          <a:bodyPr/>
          <a:lstStyle/>
          <a:p>
            <a:r>
              <a:rPr lang="en-US"/>
              <a:t>Monkeypox</a:t>
            </a:r>
          </a:p>
        </p:txBody>
      </p:sp>
      <p:sp>
        <p:nvSpPr>
          <p:cNvPr id="2" name="Text Placeholder 1">
            <a:extLst>
              <a:ext uri="{FF2B5EF4-FFF2-40B4-BE49-F238E27FC236}">
                <a16:creationId xmlns:a16="http://schemas.microsoft.com/office/drawing/2014/main" id="{DE403E23-6E1B-23C0-170C-9C176742F6D9}"/>
              </a:ext>
            </a:extLst>
          </p:cNvPr>
          <p:cNvSpPr>
            <a:spLocks noGrp="1"/>
          </p:cNvSpPr>
          <p:nvPr>
            <p:ph type="body" idx="1"/>
          </p:nvPr>
        </p:nvSpPr>
        <p:spPr>
          <a:xfrm>
            <a:off x="838200" y="3887608"/>
            <a:ext cx="10515600" cy="1500187"/>
          </a:xfrm>
        </p:spPr>
        <p:txBody>
          <a:bodyPr>
            <a:noAutofit/>
          </a:bodyPr>
          <a:lstStyle/>
          <a:p>
            <a:endParaRPr lang="en-US"/>
          </a:p>
        </p:txBody>
      </p:sp>
    </p:spTree>
    <p:extLst>
      <p:ext uri="{BB962C8B-B14F-4D97-AF65-F5344CB8AC3E}">
        <p14:creationId xmlns:p14="http://schemas.microsoft.com/office/powerpoint/2010/main" val="10119599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3DDD9B-5D13-1B54-BF64-B3CB2414BA1D}"/>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30816330-3F30-7473-F6F9-2DB948D7BC42}"/>
              </a:ext>
            </a:extLst>
          </p:cNvPr>
          <p:cNvSpPr>
            <a:spLocks noGrp="1"/>
          </p:cNvSpPr>
          <p:nvPr>
            <p:ph type="title"/>
          </p:nvPr>
        </p:nvSpPr>
        <p:spPr>
          <a:xfrm>
            <a:off x="234353" y="254265"/>
            <a:ext cx="4649220" cy="1325563"/>
          </a:xfrm>
        </p:spPr>
        <p:txBody>
          <a:bodyPr/>
          <a:lstStyle/>
          <a:p>
            <a:r>
              <a:rPr lang="en-US" dirty="0"/>
              <a:t>Monkeypox in the United States</a:t>
            </a:r>
          </a:p>
        </p:txBody>
      </p:sp>
      <p:sp>
        <p:nvSpPr>
          <p:cNvPr id="9" name="TextBox 8">
            <a:extLst>
              <a:ext uri="{FF2B5EF4-FFF2-40B4-BE49-F238E27FC236}">
                <a16:creationId xmlns:a16="http://schemas.microsoft.com/office/drawing/2014/main" id="{18E81059-85E7-00D1-32F3-1D1AC66EA3E3}"/>
              </a:ext>
            </a:extLst>
          </p:cNvPr>
          <p:cNvSpPr txBox="1"/>
          <p:nvPr/>
        </p:nvSpPr>
        <p:spPr>
          <a:xfrm>
            <a:off x="7347808" y="4942247"/>
            <a:ext cx="4649447" cy="4001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rPr>
              <a:t>Available at: </a:t>
            </a:r>
            <a:r>
              <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hlinkClick r:id="rId3"/>
              </a:rPr>
              <a:t>U.S. Case Trends: Clade II Monkeypox | Monkeypox | CDC</a:t>
            </a:r>
            <a:r>
              <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rPr>
              <a:t>, accessed on December 9, 2025.</a:t>
            </a:r>
          </a:p>
        </p:txBody>
      </p:sp>
      <p:sp>
        <p:nvSpPr>
          <p:cNvPr id="10" name="Content Placeholder 5">
            <a:extLst>
              <a:ext uri="{FF2B5EF4-FFF2-40B4-BE49-F238E27FC236}">
                <a16:creationId xmlns:a16="http://schemas.microsoft.com/office/drawing/2014/main" id="{7D775759-2FBA-A036-D163-32768F328E9F}"/>
              </a:ext>
            </a:extLst>
          </p:cNvPr>
          <p:cNvSpPr>
            <a:spLocks noGrp="1"/>
          </p:cNvSpPr>
          <p:nvPr>
            <p:ph idx="1"/>
          </p:nvPr>
        </p:nvSpPr>
        <p:spPr>
          <a:xfrm>
            <a:off x="1" y="1464651"/>
            <a:ext cx="7062280" cy="4927588"/>
          </a:xfrm>
        </p:spPr>
        <p:txBody>
          <a:bodyPr>
            <a:noAutofit/>
          </a:bodyPr>
          <a:lstStyle/>
          <a:p>
            <a:pPr>
              <a:lnSpc>
                <a:spcPct val="100000"/>
              </a:lnSpc>
              <a:spcBef>
                <a:spcPts val="600"/>
              </a:spcBef>
            </a:pPr>
            <a:r>
              <a:rPr lang="en-US" sz="1800" dirty="0"/>
              <a:t>Clade II monkeypox continues to circulate at low levels in the United States.</a:t>
            </a:r>
          </a:p>
          <a:p>
            <a:pPr lvl="1">
              <a:lnSpc>
                <a:spcPct val="100000"/>
              </a:lnSpc>
              <a:spcBef>
                <a:spcPts val="600"/>
              </a:spcBef>
            </a:pPr>
            <a:r>
              <a:rPr lang="en-US" sz="1600" dirty="0"/>
              <a:t>The majority of U.S. cases of clade II monkeypox continue to be in people who are not vaccinated or who have only received one dose of JYNNEOS. Two doses of JYNNEOS are recommended to provide maximum protection.</a:t>
            </a:r>
          </a:p>
          <a:p>
            <a:pPr>
              <a:lnSpc>
                <a:spcPct val="100000"/>
              </a:lnSpc>
              <a:spcBef>
                <a:spcPts val="600"/>
              </a:spcBef>
            </a:pPr>
            <a:r>
              <a:rPr lang="en-US" sz="1800" dirty="0"/>
              <a:t>As of December 3, 2025, there are </a:t>
            </a:r>
            <a:r>
              <a:rPr lang="en-US" sz="1800" dirty="0">
                <a:solidFill>
                  <a:srgbClr val="FF0000"/>
                </a:solidFill>
              </a:rPr>
              <a:t>9 cases of clade I monkeypox</a:t>
            </a:r>
            <a:r>
              <a:rPr lang="en-US" sz="1800" dirty="0"/>
              <a:t> reported in the U.S.</a:t>
            </a:r>
          </a:p>
          <a:p>
            <a:pPr lvl="1">
              <a:lnSpc>
                <a:spcPct val="100000"/>
              </a:lnSpc>
              <a:spcBef>
                <a:spcPts val="600"/>
              </a:spcBef>
            </a:pPr>
            <a:r>
              <a:rPr lang="en-US" sz="1600" dirty="0"/>
              <a:t>Of these, 6 cases were in people who had recently traveled to areas affected areas associated with the outbreak in Central and Eastern Africa.</a:t>
            </a:r>
          </a:p>
          <a:p>
            <a:pPr lvl="1">
              <a:lnSpc>
                <a:spcPct val="100000"/>
              </a:lnSpc>
              <a:spcBef>
                <a:spcPts val="600"/>
              </a:spcBef>
            </a:pPr>
            <a:r>
              <a:rPr lang="en-US" sz="1600" dirty="0"/>
              <a:t>Health authorities in Southern California have reported 3 cases of clade I monkeypox in people with no recent travel. </a:t>
            </a:r>
          </a:p>
          <a:p>
            <a:pPr lvl="2">
              <a:lnSpc>
                <a:spcPct val="100000"/>
              </a:lnSpc>
              <a:spcBef>
                <a:spcPts val="600"/>
              </a:spcBef>
            </a:pPr>
            <a:r>
              <a:rPr lang="en-US" sz="1400" dirty="0"/>
              <a:t>All three individuals have recovered from the illness. </a:t>
            </a:r>
          </a:p>
          <a:p>
            <a:pPr lvl="2">
              <a:lnSpc>
                <a:spcPct val="100000"/>
              </a:lnSpc>
              <a:spcBef>
                <a:spcPts val="600"/>
              </a:spcBef>
            </a:pPr>
            <a:r>
              <a:rPr lang="en-US" sz="1400" dirty="0"/>
              <a:t>Viral genomic (DNA fingerprint) data indicate that these three cases may be linked to a different US case reported in August 2025. </a:t>
            </a:r>
          </a:p>
          <a:p>
            <a:pPr lvl="2">
              <a:lnSpc>
                <a:spcPct val="100000"/>
              </a:lnSpc>
              <a:spcBef>
                <a:spcPts val="600"/>
              </a:spcBef>
            </a:pPr>
            <a:r>
              <a:rPr lang="en-US" sz="1600" dirty="0"/>
              <a:t>CDC assesses the risk of clade I monkeypox in the U.S. to the general population as low.</a:t>
            </a:r>
          </a:p>
        </p:txBody>
      </p:sp>
      <p:sp>
        <p:nvSpPr>
          <p:cNvPr id="12" name="TextBox 11">
            <a:extLst>
              <a:ext uri="{FF2B5EF4-FFF2-40B4-BE49-F238E27FC236}">
                <a16:creationId xmlns:a16="http://schemas.microsoft.com/office/drawing/2014/main" id="{4B885414-BEBF-CC44-FDCF-94B0F513F767}"/>
              </a:ext>
            </a:extLst>
          </p:cNvPr>
          <p:cNvSpPr txBox="1"/>
          <p:nvPr/>
        </p:nvSpPr>
        <p:spPr>
          <a:xfrm>
            <a:off x="695646" y="6203625"/>
            <a:ext cx="5252483" cy="4001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rPr>
              <a:t>Available at: </a:t>
            </a:r>
            <a:r>
              <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hlinkClick r:id="rId4"/>
              </a:rPr>
              <a:t>Monkeypox in the United States and Around the World: Current Situation | Monkeypox | CDC</a:t>
            </a:r>
            <a:r>
              <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rPr>
              <a:t>, accessed on December 9, 2025.</a:t>
            </a:r>
          </a:p>
        </p:txBody>
      </p:sp>
      <p:pic>
        <p:nvPicPr>
          <p:cNvPr id="3" name="Picture 2">
            <a:extLst>
              <a:ext uri="{FF2B5EF4-FFF2-40B4-BE49-F238E27FC236}">
                <a16:creationId xmlns:a16="http://schemas.microsoft.com/office/drawing/2014/main" id="{78A24623-20F9-9C46-79A2-DB76D8F1EB77}"/>
              </a:ext>
            </a:extLst>
          </p:cNvPr>
          <p:cNvPicPr>
            <a:picLocks noChangeAspect="1"/>
          </p:cNvPicPr>
          <p:nvPr/>
        </p:nvPicPr>
        <p:blipFill>
          <a:blip r:embed="rId5"/>
          <a:stretch>
            <a:fillRect/>
          </a:stretch>
        </p:blipFill>
        <p:spPr>
          <a:xfrm>
            <a:off x="7347808" y="1625522"/>
            <a:ext cx="4649447" cy="3309942"/>
          </a:xfrm>
          <a:prstGeom prst="rect">
            <a:avLst/>
          </a:prstGeom>
          <a:ln>
            <a:solidFill>
              <a:srgbClr val="264780"/>
            </a:solidFill>
          </a:ln>
        </p:spPr>
      </p:pic>
    </p:spTree>
    <p:extLst>
      <p:ext uri="{BB962C8B-B14F-4D97-AF65-F5344CB8AC3E}">
        <p14:creationId xmlns:p14="http://schemas.microsoft.com/office/powerpoint/2010/main" val="27781192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CB7896-DDA7-5DB9-942E-A520669B3034}"/>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21EB078C-7C71-BADE-8706-AB1665DE9DC9}"/>
              </a:ext>
            </a:extLst>
          </p:cNvPr>
          <p:cNvSpPr>
            <a:spLocks noGrp="1"/>
          </p:cNvSpPr>
          <p:nvPr>
            <p:ph type="title"/>
          </p:nvPr>
        </p:nvSpPr>
        <p:spPr/>
        <p:txBody>
          <a:bodyPr/>
          <a:lstStyle/>
          <a:p>
            <a:r>
              <a:rPr lang="en-US" dirty="0"/>
              <a:t>Monkeypox in Texas</a:t>
            </a:r>
          </a:p>
        </p:txBody>
      </p:sp>
      <p:sp>
        <p:nvSpPr>
          <p:cNvPr id="6" name="Content Placeholder 5">
            <a:extLst>
              <a:ext uri="{FF2B5EF4-FFF2-40B4-BE49-F238E27FC236}">
                <a16:creationId xmlns:a16="http://schemas.microsoft.com/office/drawing/2014/main" id="{F41B0E95-3872-F1E3-E62B-6C78CDFBC154}"/>
              </a:ext>
            </a:extLst>
          </p:cNvPr>
          <p:cNvSpPr>
            <a:spLocks noGrp="1"/>
          </p:cNvSpPr>
          <p:nvPr>
            <p:ph idx="1"/>
          </p:nvPr>
        </p:nvSpPr>
        <p:spPr>
          <a:xfrm>
            <a:off x="234352" y="1504902"/>
            <a:ext cx="11266768" cy="4351338"/>
          </a:xfrm>
        </p:spPr>
        <p:txBody>
          <a:bodyPr>
            <a:noAutofit/>
          </a:bodyPr>
          <a:lstStyle/>
          <a:p>
            <a:pPr>
              <a:lnSpc>
                <a:spcPct val="100000"/>
              </a:lnSpc>
              <a:spcBef>
                <a:spcPts val="600"/>
              </a:spcBef>
            </a:pPr>
            <a:r>
              <a:rPr lang="en-US" sz="2000" dirty="0"/>
              <a:t>On December 1, 2025, DSHS issued a Dear Provider letter to providers who treat high-risk population for monkeypox. </a:t>
            </a:r>
          </a:p>
          <a:p>
            <a:pPr lvl="1">
              <a:lnSpc>
                <a:spcPct val="100000"/>
              </a:lnSpc>
              <a:spcBef>
                <a:spcPts val="600"/>
              </a:spcBef>
            </a:pPr>
            <a:r>
              <a:rPr lang="en-US" sz="1800" dirty="0"/>
              <a:t>The letter provides updates and guidance related to recent trends in monkeypox virus clade I and clade II transmission.</a:t>
            </a:r>
          </a:p>
          <a:p>
            <a:pPr lvl="1">
              <a:lnSpc>
                <a:spcPct val="100000"/>
              </a:lnSpc>
              <a:spcBef>
                <a:spcPts val="600"/>
              </a:spcBef>
            </a:pPr>
            <a:r>
              <a:rPr lang="en-US" sz="1800" dirty="0"/>
              <a:t>To date, there have been no clade I monkeypox cases identified in Texas. However, clade II monkeypox continues to spread with an uptick in reported cases in recent months. Preliminary data suggests that between July and October 2025, Texas saw an average of 42 cases per month, compared with an average of 15 cases per month between January and June 2025. </a:t>
            </a:r>
          </a:p>
          <a:p>
            <a:pPr lvl="1">
              <a:lnSpc>
                <a:spcPct val="100000"/>
              </a:lnSpc>
              <a:spcBef>
                <a:spcPts val="600"/>
              </a:spcBef>
            </a:pPr>
            <a:r>
              <a:rPr lang="en-US" sz="1800" dirty="0"/>
              <a:t>Over the last year, most monkeypox cases in Texas have occurred in the largest metropolitan areas. However, more recent data trends suggest the spread of monkeypox virus (MPXV) to other parts of the state, including areas that had not had recent cases. Given these trends, the Texas Department of State Health Services (DSHS) is urging providers to remain vigilant in diagnosing and reporting cases.</a:t>
            </a:r>
          </a:p>
          <a:p>
            <a:pPr marL="0" indent="0">
              <a:lnSpc>
                <a:spcPct val="100000"/>
              </a:lnSpc>
              <a:spcBef>
                <a:spcPts val="600"/>
              </a:spcBef>
              <a:buNone/>
            </a:pPr>
            <a:endParaRPr lang="en-US" sz="1800" dirty="0"/>
          </a:p>
          <a:p>
            <a:pPr lvl="1">
              <a:lnSpc>
                <a:spcPct val="100000"/>
              </a:lnSpc>
              <a:spcBef>
                <a:spcPts val="600"/>
              </a:spcBef>
            </a:pPr>
            <a:endParaRPr lang="en-US" sz="1600" dirty="0"/>
          </a:p>
          <a:p>
            <a:pPr>
              <a:lnSpc>
                <a:spcPct val="100000"/>
              </a:lnSpc>
              <a:spcBef>
                <a:spcPts val="600"/>
              </a:spcBef>
            </a:pPr>
            <a:endParaRPr lang="en-US" sz="2000" dirty="0"/>
          </a:p>
          <a:p>
            <a:endParaRPr lang="en-US" dirty="0"/>
          </a:p>
        </p:txBody>
      </p:sp>
    </p:spTree>
    <p:extLst>
      <p:ext uri="{BB962C8B-B14F-4D97-AF65-F5344CB8AC3E}">
        <p14:creationId xmlns:p14="http://schemas.microsoft.com/office/powerpoint/2010/main" val="32514692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8F04CA-0573-A7A2-3706-88B762A550B8}"/>
            </a:ext>
          </a:extLst>
        </p:cNvPr>
        <p:cNvGrpSpPr/>
        <p:nvPr/>
      </p:nvGrpSpPr>
      <p:grpSpPr>
        <a:xfrm>
          <a:off x="0" y="0"/>
          <a:ext cx="0" cy="0"/>
          <a:chOff x="0" y="0"/>
          <a:chExt cx="0" cy="0"/>
        </a:xfrm>
      </p:grpSpPr>
      <p:grpSp>
        <p:nvGrpSpPr>
          <p:cNvPr id="11" name="Group 10">
            <a:extLst>
              <a:ext uri="{FF2B5EF4-FFF2-40B4-BE49-F238E27FC236}">
                <a16:creationId xmlns:a16="http://schemas.microsoft.com/office/drawing/2014/main" id="{1140561A-B224-3EFE-8F05-B207DBEB4A91}"/>
              </a:ext>
            </a:extLst>
          </p:cNvPr>
          <p:cNvGrpSpPr/>
          <p:nvPr/>
        </p:nvGrpSpPr>
        <p:grpSpPr>
          <a:xfrm>
            <a:off x="327191" y="-30529"/>
            <a:ext cx="11006921" cy="6534135"/>
            <a:chOff x="477671" y="-1504935"/>
            <a:chExt cx="12192000" cy="7843407"/>
          </a:xfrm>
        </p:grpSpPr>
        <p:pic>
          <p:nvPicPr>
            <p:cNvPr id="8" name="Picture 7">
              <a:extLst>
                <a:ext uri="{FF2B5EF4-FFF2-40B4-BE49-F238E27FC236}">
                  <a16:creationId xmlns:a16="http://schemas.microsoft.com/office/drawing/2014/main" id="{0A324C1E-16E1-0175-286C-1F3451A78369}"/>
                </a:ext>
              </a:extLst>
            </p:cNvPr>
            <p:cNvPicPr>
              <a:picLocks noChangeAspect="1"/>
            </p:cNvPicPr>
            <p:nvPr/>
          </p:nvPicPr>
          <p:blipFill>
            <a:blip r:embed="rId3"/>
            <a:stretch>
              <a:fillRect/>
            </a:stretch>
          </p:blipFill>
          <p:spPr>
            <a:xfrm>
              <a:off x="477671" y="4299956"/>
              <a:ext cx="12192000" cy="2038516"/>
            </a:xfrm>
            <a:prstGeom prst="rect">
              <a:avLst/>
            </a:prstGeom>
          </p:spPr>
        </p:pic>
        <p:pic>
          <p:nvPicPr>
            <p:cNvPr id="10" name="Picture 9">
              <a:extLst>
                <a:ext uri="{FF2B5EF4-FFF2-40B4-BE49-F238E27FC236}">
                  <a16:creationId xmlns:a16="http://schemas.microsoft.com/office/drawing/2014/main" id="{91B80112-C23B-3820-2B26-C71287270208}"/>
                </a:ext>
              </a:extLst>
            </p:cNvPr>
            <p:cNvPicPr>
              <a:picLocks noChangeAspect="1"/>
            </p:cNvPicPr>
            <p:nvPr/>
          </p:nvPicPr>
          <p:blipFill>
            <a:blip r:embed="rId4"/>
            <a:stretch>
              <a:fillRect/>
            </a:stretch>
          </p:blipFill>
          <p:spPr>
            <a:xfrm>
              <a:off x="477671" y="-1504935"/>
              <a:ext cx="12192000" cy="5804891"/>
            </a:xfrm>
            <a:prstGeom prst="rect">
              <a:avLst/>
            </a:prstGeom>
          </p:spPr>
        </p:pic>
      </p:grpSp>
    </p:spTree>
    <p:extLst>
      <p:ext uri="{BB962C8B-B14F-4D97-AF65-F5344CB8AC3E}">
        <p14:creationId xmlns:p14="http://schemas.microsoft.com/office/powerpoint/2010/main" val="280164282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2C3877-4DBC-C2AF-D9A0-E64ECE979874}"/>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102F3629-BB57-E090-047D-B917401743A5}"/>
              </a:ext>
            </a:extLst>
          </p:cNvPr>
          <p:cNvSpPr>
            <a:spLocks noGrp="1"/>
          </p:cNvSpPr>
          <p:nvPr>
            <p:ph type="title"/>
          </p:nvPr>
        </p:nvSpPr>
        <p:spPr/>
        <p:txBody>
          <a:bodyPr/>
          <a:lstStyle/>
          <a:p>
            <a:r>
              <a:rPr lang="en-US"/>
              <a:t>Monkeypox Vaccine (Jynneos®)</a:t>
            </a:r>
          </a:p>
        </p:txBody>
      </p:sp>
      <p:sp>
        <p:nvSpPr>
          <p:cNvPr id="6" name="Content Placeholder 5">
            <a:extLst>
              <a:ext uri="{FF2B5EF4-FFF2-40B4-BE49-F238E27FC236}">
                <a16:creationId xmlns:a16="http://schemas.microsoft.com/office/drawing/2014/main" id="{B809152D-2997-2F74-950C-4449853E8032}"/>
              </a:ext>
            </a:extLst>
          </p:cNvPr>
          <p:cNvSpPr>
            <a:spLocks noGrp="1"/>
          </p:cNvSpPr>
          <p:nvPr>
            <p:ph idx="1"/>
          </p:nvPr>
        </p:nvSpPr>
        <p:spPr>
          <a:xfrm>
            <a:off x="69331" y="1391905"/>
            <a:ext cx="11591041" cy="4779691"/>
          </a:xfrm>
        </p:spPr>
        <p:txBody>
          <a:bodyPr vert="horz" lIns="91440" tIns="45720" rIns="91440" bIns="45720" rtlCol="0" anchor="t">
            <a:noAutofit/>
          </a:bodyPr>
          <a:lstStyle/>
          <a:p>
            <a:pPr>
              <a:lnSpc>
                <a:spcPct val="100000"/>
              </a:lnSpc>
            </a:pPr>
            <a:r>
              <a:rPr lang="en-US" sz="2000">
                <a:ea typeface="Calibri"/>
                <a:cs typeface="Calibri"/>
              </a:rPr>
              <a:t>JYNNEOS</a:t>
            </a:r>
            <a:r>
              <a:rPr lang="en-US" sz="2000" baseline="30000">
                <a:ea typeface="Calibri"/>
                <a:cs typeface="Calibri"/>
              </a:rPr>
              <a:t>® </a:t>
            </a:r>
            <a:r>
              <a:rPr lang="en-US" sz="2000">
                <a:ea typeface="Calibri"/>
                <a:cs typeface="Calibri"/>
              </a:rPr>
              <a:t> vaccine is licensed to prevent smallpox and monkeypox and is recommended by the Advisory Committee on Immunization Practices (ACIP) for certain people at risk for exposure to orthopoxvirus infections, including monkeypox.</a:t>
            </a:r>
          </a:p>
          <a:p>
            <a:pPr lvl="1">
              <a:lnSpc>
                <a:spcPct val="100000"/>
              </a:lnSpc>
            </a:pPr>
            <a:r>
              <a:rPr lang="en-US" sz="1800">
                <a:ea typeface="Calibri"/>
                <a:cs typeface="Calibri"/>
              </a:rPr>
              <a:t>It is fully licensed in the U.S. for subcutaneous administration in individuals </a:t>
            </a:r>
            <a:r>
              <a:rPr lang="en-US" sz="1800" u="sng">
                <a:ea typeface="Calibri"/>
                <a:cs typeface="Calibri"/>
              </a:rPr>
              <a:t>&gt;</a:t>
            </a:r>
            <a:r>
              <a:rPr lang="en-US" sz="1800">
                <a:ea typeface="Calibri"/>
                <a:cs typeface="Calibri"/>
              </a:rPr>
              <a:t>18 years of age</a:t>
            </a:r>
          </a:p>
          <a:p>
            <a:pPr lvl="1">
              <a:lnSpc>
                <a:spcPct val="100000"/>
              </a:lnSpc>
            </a:pPr>
            <a:r>
              <a:rPr lang="en-US" sz="1800">
                <a:ea typeface="Calibri"/>
                <a:cs typeface="Calibri"/>
              </a:rPr>
              <a:t>In addition, the U.S. Food and Drug Administration (FDA) issued an emergency use authorization to allow the vaccine to be used:</a:t>
            </a:r>
          </a:p>
          <a:p>
            <a:pPr lvl="2">
              <a:lnSpc>
                <a:spcPct val="100000"/>
              </a:lnSpc>
            </a:pPr>
            <a:r>
              <a:rPr lang="en-US" sz="1600"/>
              <a:t>By intradermal injection (0.1mL) for prevention of monkeypox disease in individuals </a:t>
            </a:r>
            <a:r>
              <a:rPr lang="en-US" sz="1600" u="sng"/>
              <a:t>&gt;</a:t>
            </a:r>
            <a:r>
              <a:rPr lang="en-US" sz="1600"/>
              <a:t>18 years of age determined to be at high risk for monkeypox, and</a:t>
            </a:r>
          </a:p>
          <a:p>
            <a:pPr lvl="2">
              <a:lnSpc>
                <a:spcPct val="100000"/>
              </a:lnSpc>
            </a:pPr>
            <a:r>
              <a:rPr lang="en-US" sz="1600"/>
              <a:t>By subcutaneous injection (0.5mL) for prevention of monkeypox disease in individuals &lt; 18 years of age determined to be at high risk for monkeypox.</a:t>
            </a:r>
          </a:p>
          <a:p>
            <a:pPr lvl="1">
              <a:lnSpc>
                <a:spcPct val="100000"/>
              </a:lnSpc>
            </a:pPr>
            <a:r>
              <a:rPr lang="en-US" sz="1800">
                <a:ea typeface="Calibri"/>
                <a:cs typeface="Calibri"/>
              </a:rPr>
              <a:t>The vaccine is a two-dose series, given at least 28 days apart, regardless of route of administration.</a:t>
            </a:r>
          </a:p>
          <a:p>
            <a:pPr lvl="1">
              <a:lnSpc>
                <a:spcPct val="100000"/>
              </a:lnSpc>
            </a:pPr>
            <a:r>
              <a:rPr lang="en-US" sz="1800">
                <a:ea typeface="Calibri"/>
                <a:cs typeface="Calibri"/>
              </a:rPr>
              <a:t>Jynneos® can be given as post-exposure prophylaxis (PEP) both to people with known or presumed exposure to monkeypox virus.</a:t>
            </a:r>
          </a:p>
          <a:p>
            <a:pPr lvl="2">
              <a:lnSpc>
                <a:spcPct val="100000"/>
              </a:lnSpc>
            </a:pPr>
            <a:r>
              <a:rPr lang="en-US" sz="1600">
                <a:ea typeface="Calibri"/>
                <a:cs typeface="Calibri"/>
              </a:rPr>
              <a:t>As PEP, the vaccine should be given as soon as possible, ideally within 4 days of exposure; administration 4 through 14 days after exposure may still provide some protection against moneybox.</a:t>
            </a:r>
          </a:p>
          <a:p>
            <a:pPr lvl="2">
              <a:lnSpc>
                <a:spcPct val="100000"/>
              </a:lnSpc>
            </a:pPr>
            <a:endParaRPr lang="en-US" sz="1600">
              <a:ea typeface="Calibri"/>
              <a:cs typeface="Calibri"/>
            </a:endParaRPr>
          </a:p>
        </p:txBody>
      </p:sp>
      <p:sp>
        <p:nvSpPr>
          <p:cNvPr id="3" name="TextBox 2">
            <a:extLst>
              <a:ext uri="{FF2B5EF4-FFF2-40B4-BE49-F238E27FC236}">
                <a16:creationId xmlns:a16="http://schemas.microsoft.com/office/drawing/2014/main" id="{C730F8A2-B31D-FC6C-D21D-A3330F03EF11}"/>
              </a:ext>
            </a:extLst>
          </p:cNvPr>
          <p:cNvSpPr txBox="1"/>
          <p:nvPr/>
        </p:nvSpPr>
        <p:spPr>
          <a:xfrm>
            <a:off x="896897" y="6225443"/>
            <a:ext cx="10398206" cy="246221"/>
          </a:xfrm>
          <a:prstGeom prst="rect">
            <a:avLst/>
          </a:prstGeom>
          <a:noFill/>
        </p:spPr>
        <p:txBody>
          <a:bodyPr wrap="square">
            <a:spAutoFit/>
          </a:bodyPr>
          <a:lstStyle/>
          <a:p>
            <a:r>
              <a:rPr lang="en-US" sz="1000" dirty="0"/>
              <a:t>Available at: </a:t>
            </a:r>
            <a:r>
              <a:rPr lang="en-US" sz="1000" dirty="0">
                <a:hlinkClick r:id="rId3"/>
              </a:rPr>
              <a:t>Interim Clinical Considerations for Use of Vaccine for Monkeypox Prevention in the United States | Monkeypox | CDC</a:t>
            </a:r>
            <a:r>
              <a:rPr lang="en-US" sz="1000" dirty="0"/>
              <a:t>, accessed on December 9, 2025.</a:t>
            </a:r>
          </a:p>
        </p:txBody>
      </p:sp>
    </p:spTree>
    <p:extLst>
      <p:ext uri="{BB962C8B-B14F-4D97-AF65-F5344CB8AC3E}">
        <p14:creationId xmlns:p14="http://schemas.microsoft.com/office/powerpoint/2010/main" val="148922590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AE68A7-5B5B-0A8E-610E-438910717A3E}"/>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CDFFC392-A223-5971-BCA5-2B94AAF70A93}"/>
              </a:ext>
            </a:extLst>
          </p:cNvPr>
          <p:cNvSpPr>
            <a:spLocks noGrp="1"/>
          </p:cNvSpPr>
          <p:nvPr>
            <p:ph type="title"/>
          </p:nvPr>
        </p:nvSpPr>
        <p:spPr/>
        <p:txBody>
          <a:bodyPr>
            <a:normAutofit/>
          </a:bodyPr>
          <a:lstStyle/>
          <a:p>
            <a:r>
              <a:rPr lang="en-US" sz="4000"/>
              <a:t>Monkeypox Vaccine (Jynneos®) Resources</a:t>
            </a:r>
          </a:p>
        </p:txBody>
      </p:sp>
      <p:sp>
        <p:nvSpPr>
          <p:cNvPr id="6" name="Content Placeholder 5">
            <a:extLst>
              <a:ext uri="{FF2B5EF4-FFF2-40B4-BE49-F238E27FC236}">
                <a16:creationId xmlns:a16="http://schemas.microsoft.com/office/drawing/2014/main" id="{970B37F9-C218-761F-D303-A2C54947C45D}"/>
              </a:ext>
            </a:extLst>
          </p:cNvPr>
          <p:cNvSpPr>
            <a:spLocks noGrp="1"/>
          </p:cNvSpPr>
          <p:nvPr>
            <p:ph idx="1"/>
          </p:nvPr>
        </p:nvSpPr>
        <p:spPr>
          <a:xfrm>
            <a:off x="290625" y="1579828"/>
            <a:ext cx="10916092" cy="4779691"/>
          </a:xfrm>
        </p:spPr>
        <p:txBody>
          <a:bodyPr vert="horz" lIns="91440" tIns="45720" rIns="91440" bIns="45720" rtlCol="0" anchor="t">
            <a:noAutofit/>
          </a:bodyPr>
          <a:lstStyle/>
          <a:p>
            <a:pPr>
              <a:lnSpc>
                <a:spcPct val="100000"/>
              </a:lnSpc>
            </a:pPr>
            <a:r>
              <a:rPr lang="en-US" sz="2000" u="sng">
                <a:ea typeface="Calibri"/>
                <a:cs typeface="Calibri"/>
                <a:hlinkClick r:id="rId3"/>
              </a:rPr>
              <a:t>Bavarian Nordic’s JYNNEOS</a:t>
            </a:r>
            <a:r>
              <a:rPr lang="en-US" sz="2000" u="sng" baseline="30000">
                <a:ea typeface="Calibri"/>
                <a:cs typeface="Calibri"/>
                <a:hlinkClick r:id="rId3"/>
              </a:rPr>
              <a:t>®</a:t>
            </a:r>
            <a:r>
              <a:rPr lang="en-US" sz="2000" u="sng">
                <a:ea typeface="Calibri"/>
                <a:cs typeface="Calibri"/>
                <a:hlinkClick r:id="rId3"/>
              </a:rPr>
              <a:t> website</a:t>
            </a:r>
            <a:r>
              <a:rPr lang="en-US" sz="2000">
                <a:ea typeface="Calibri"/>
                <a:cs typeface="Calibri"/>
              </a:rPr>
              <a:t> </a:t>
            </a:r>
          </a:p>
          <a:p>
            <a:pPr>
              <a:lnSpc>
                <a:spcPct val="100000"/>
              </a:lnSpc>
            </a:pPr>
            <a:r>
              <a:rPr lang="en-US" sz="2000" u="sng">
                <a:ea typeface="Calibri"/>
                <a:cs typeface="Calibri"/>
                <a:hlinkClick r:id="rId4"/>
              </a:rPr>
              <a:t>Emergency Use Authorization FDA Insert - JYNNEOS</a:t>
            </a:r>
            <a:endParaRPr lang="en-US" sz="2000">
              <a:ea typeface="Calibri" panose="020F0502020204030204"/>
              <a:cs typeface="Calibri" panose="020F0502020204030204"/>
            </a:endParaRPr>
          </a:p>
          <a:p>
            <a:pPr>
              <a:lnSpc>
                <a:spcPct val="100000"/>
              </a:lnSpc>
            </a:pPr>
            <a:r>
              <a:rPr lang="en-US" sz="2000">
                <a:hlinkClick r:id="rId5"/>
              </a:rPr>
              <a:t>Use of JYNNEOS (Smallpox and Mpox Vaccine, Live, Nonreplicating) for Persons Aged ≥18 Years at Risk for Mpox During an Mpox Outbreak: Recommendations of the Advisory Committee on Immunization Practices — United States, 2023 | MMWR</a:t>
            </a:r>
            <a:endParaRPr lang="en-US" sz="2000"/>
          </a:p>
          <a:p>
            <a:pPr>
              <a:lnSpc>
                <a:spcPct val="100000"/>
              </a:lnSpc>
            </a:pPr>
            <a:r>
              <a:rPr lang="en-US" sz="2000">
                <a:hlinkClick r:id="rId6"/>
              </a:rPr>
              <a:t>Use of JYNNEOS (Smallpox and Monkeypox Vaccine, Live, Nonreplicating) for Preexposure Vaccination of Persons at Risk for Occupational Exposure to Orthopoxviruses: Recommendations of the Advisory Committee on Immunization Practices — United States, 2022 | MMWR</a:t>
            </a:r>
            <a:endParaRPr lang="en-US" sz="2000"/>
          </a:p>
          <a:p>
            <a:pPr>
              <a:lnSpc>
                <a:spcPct val="100000"/>
              </a:lnSpc>
            </a:pPr>
            <a:r>
              <a:rPr lang="en-US" sz="2000">
                <a:hlinkClick r:id="rId7"/>
              </a:rPr>
              <a:t>Estimated Effectiveness of JYNNEOS Vaccine in Preventing Mpox: A Multijurisdictional Case-Control Study — United States, August 19, 2022–March 31, 2023 | MMWR</a:t>
            </a:r>
            <a:endParaRPr lang="en-US" sz="2000"/>
          </a:p>
          <a:p>
            <a:pPr marL="0" indent="0">
              <a:buNone/>
            </a:pPr>
            <a:endParaRPr lang="en-US">
              <a:ea typeface="Calibri"/>
              <a:cs typeface="Calibri"/>
            </a:endParaRPr>
          </a:p>
        </p:txBody>
      </p:sp>
    </p:spTree>
    <p:extLst>
      <p:ext uri="{BB962C8B-B14F-4D97-AF65-F5344CB8AC3E}">
        <p14:creationId xmlns:p14="http://schemas.microsoft.com/office/powerpoint/2010/main" val="375145722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19A83BE-0B3F-1FEF-37CC-6DF462AC71CD}"/>
              </a:ext>
            </a:extLst>
          </p:cNvPr>
          <p:cNvSpPr>
            <a:spLocks noGrp="1"/>
          </p:cNvSpPr>
          <p:nvPr>
            <p:ph type="title"/>
          </p:nvPr>
        </p:nvSpPr>
        <p:spPr/>
        <p:txBody>
          <a:bodyPr/>
          <a:lstStyle/>
          <a:p>
            <a:r>
              <a:rPr lang="en-US" dirty="0"/>
              <a:t>New World Screwworm</a:t>
            </a:r>
          </a:p>
        </p:txBody>
      </p:sp>
      <p:sp>
        <p:nvSpPr>
          <p:cNvPr id="6" name="Text Placeholder 5">
            <a:extLst>
              <a:ext uri="{FF2B5EF4-FFF2-40B4-BE49-F238E27FC236}">
                <a16:creationId xmlns:a16="http://schemas.microsoft.com/office/drawing/2014/main" id="{9B06484C-6F4F-E559-8ECE-6E9567B0901A}"/>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3618180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E12534C-1503-4019-8EB9-48A3CF0047FD}"/>
              </a:ext>
            </a:extLst>
          </p:cNvPr>
          <p:cNvSpPr>
            <a:spLocks noGrp="1"/>
          </p:cNvSpPr>
          <p:nvPr>
            <p:ph type="title"/>
          </p:nvPr>
        </p:nvSpPr>
        <p:spPr/>
        <p:txBody>
          <a:bodyPr>
            <a:normAutofit/>
          </a:bodyPr>
          <a:lstStyle/>
          <a:p>
            <a:r>
              <a:rPr lang="en-US" sz="7200" dirty="0">
                <a:latin typeface="Calibri" panose="020F0502020204030204" pitchFamily="34" charset="0"/>
                <a:ea typeface="Calibri" panose="020F0502020204030204" pitchFamily="34" charset="0"/>
                <a:cs typeface="Calibri" panose="020F0502020204030204" pitchFamily="34" charset="0"/>
              </a:rPr>
              <a:t>DISCLAIMER</a:t>
            </a:r>
          </a:p>
        </p:txBody>
      </p:sp>
      <p:sp>
        <p:nvSpPr>
          <p:cNvPr id="6" name="Text Placeholder 5">
            <a:extLst>
              <a:ext uri="{FF2B5EF4-FFF2-40B4-BE49-F238E27FC236}">
                <a16:creationId xmlns:a16="http://schemas.microsoft.com/office/drawing/2014/main" id="{215DF67A-B138-4E2A-B87C-BD8C9B4E52B7}"/>
              </a:ext>
            </a:extLst>
          </p:cNvPr>
          <p:cNvSpPr>
            <a:spLocks noGrp="1"/>
          </p:cNvSpPr>
          <p:nvPr>
            <p:ph type="body" idx="1"/>
          </p:nvPr>
        </p:nvSpPr>
        <p:spPr>
          <a:xfrm>
            <a:off x="-67733" y="3733800"/>
            <a:ext cx="12456160" cy="1245464"/>
          </a:xfrm>
        </p:spPr>
        <p:txBody>
          <a:bodyPr>
            <a:noAutofit/>
          </a:bodyPr>
          <a:lstStyle/>
          <a:p>
            <a:pPr>
              <a:lnSpc>
                <a:spcPct val="120000"/>
              </a:lnSpc>
            </a:pPr>
            <a:r>
              <a:rPr lang="en-US" sz="1600" dirty="0">
                <a:latin typeface="Calibri" panose="020F0502020204030204" pitchFamily="34" charset="0"/>
                <a:ea typeface="Calibri" panose="020F0502020204030204" pitchFamily="34" charset="0"/>
                <a:cs typeface="Calibri" panose="020F0502020204030204" pitchFamily="34" charset="0"/>
              </a:rPr>
              <a:t>The information presented today is based current preliminary data and on CDC’s recent guidance. Information is subject to change.</a:t>
            </a:r>
          </a:p>
          <a:p>
            <a:pPr>
              <a:lnSpc>
                <a:spcPct val="120000"/>
              </a:lnSpc>
            </a:pPr>
            <a:r>
              <a:rPr lang="en-US" sz="1600" dirty="0">
                <a:latin typeface="Calibri" panose="020F0502020204030204" pitchFamily="34" charset="0"/>
                <a:ea typeface="Calibri" panose="020F0502020204030204" pitchFamily="34" charset="0"/>
                <a:cs typeface="Calibri" panose="020F0502020204030204" pitchFamily="34" charset="0"/>
              </a:rPr>
              <a:t>December 10, 2025</a:t>
            </a:r>
          </a:p>
          <a:p>
            <a:endParaRPr lang="en-US" dirty="0"/>
          </a:p>
        </p:txBody>
      </p:sp>
    </p:spTree>
    <p:extLst>
      <p:ext uri="{BB962C8B-B14F-4D97-AF65-F5344CB8AC3E}">
        <p14:creationId xmlns:p14="http://schemas.microsoft.com/office/powerpoint/2010/main" val="272990374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A1ABE09-A8AE-C97D-E8CD-25899065A61F}"/>
              </a:ext>
            </a:extLst>
          </p:cNvPr>
          <p:cNvSpPr/>
          <p:nvPr/>
        </p:nvSpPr>
        <p:spPr>
          <a:xfrm>
            <a:off x="98821" y="1524329"/>
            <a:ext cx="5597552" cy="499788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t"/>
          <a:lstStyle/>
          <a:p>
            <a:pPr marL="285750" marR="0" lvl="0"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Calibri"/>
                <a:cs typeface="Calibri"/>
              </a:rPr>
              <a:t>As of November 25, 2025, more than 135,000 NWS cases in animals and over 980 cases in people have been reported in Central America and Mexico.</a:t>
            </a:r>
          </a:p>
          <a:p>
            <a:pPr marL="285750" marR="0" lvl="0"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Calibri"/>
                <a:cs typeface="Calibri"/>
              </a:rPr>
              <a:t>On December 1, 2025, </a:t>
            </a: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hlinkClick r:id="rId3"/>
              </a:rPr>
              <a:t>Mexico</a:t>
            </a:r>
            <a:r>
              <a:rPr kumimoji="0" lang="en-US" sz="2000" b="0" i="0" u="none" strike="noStrike" kern="1200" cap="none" spc="0" normalizeH="0" baseline="0" noProof="0" dirty="0">
                <a:ln>
                  <a:noFill/>
                </a:ln>
                <a:solidFill>
                  <a:prstClr val="black"/>
                </a:solidFill>
                <a:effectLst/>
                <a:uLnTx/>
                <a:uFillTx/>
                <a:latin typeface="Calibri" panose="020F0502020204030204"/>
                <a:ea typeface="Calibri"/>
                <a:cs typeface="Calibri"/>
              </a:rPr>
              <a:t> confirmed a new animal case of NWS, located in the state of Neuvo Leon, less than 135 miles from the U.S.-Mexico Border. </a:t>
            </a:r>
          </a:p>
          <a:p>
            <a:pPr marL="285750" marR="0" lvl="0"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1C1D1F"/>
                </a:solidFill>
                <a:effectLst/>
                <a:uLnTx/>
                <a:uFillTx/>
                <a:latin typeface="Calibri" panose="020F0502020204030204"/>
                <a:ea typeface="+mn-ea"/>
                <a:cs typeface="+mn-cs"/>
              </a:rPr>
              <a:t>Currently, the NWS fly has not been detected in the United States and there is no immediate risk of infestation to people.</a:t>
            </a:r>
            <a:endParaRPr kumimoji="0" lang="en-US" sz="2000" b="0" i="0" u="none" strike="noStrike" kern="1200" cap="none" spc="0" normalizeH="0" baseline="0" noProof="0" dirty="0">
              <a:ln>
                <a:noFill/>
              </a:ln>
              <a:solidFill>
                <a:prstClr val="black"/>
              </a:solidFill>
              <a:effectLst/>
              <a:uLnTx/>
              <a:uFillTx/>
              <a:latin typeface="Calibri" panose="020F0502020204030204"/>
              <a:ea typeface="Calibri"/>
              <a:cs typeface="Calibri"/>
            </a:endParaRPr>
          </a:p>
        </p:txBody>
      </p:sp>
      <p:sp>
        <p:nvSpPr>
          <p:cNvPr id="7" name="Title 6">
            <a:extLst>
              <a:ext uri="{FF2B5EF4-FFF2-40B4-BE49-F238E27FC236}">
                <a16:creationId xmlns:a16="http://schemas.microsoft.com/office/drawing/2014/main" id="{61BC8C6C-ECCB-DB4E-CBAE-E0963E301CF3}"/>
              </a:ext>
            </a:extLst>
          </p:cNvPr>
          <p:cNvSpPr>
            <a:spLocks noGrp="1"/>
          </p:cNvSpPr>
          <p:nvPr>
            <p:ph type="title"/>
          </p:nvPr>
        </p:nvSpPr>
        <p:spPr>
          <a:xfrm>
            <a:off x="98821" y="149692"/>
            <a:ext cx="9637285" cy="1325563"/>
          </a:xfrm>
        </p:spPr>
        <p:txBody>
          <a:bodyPr/>
          <a:lstStyle/>
          <a:p>
            <a:r>
              <a:rPr lang="en-US" dirty="0"/>
              <a:t>Current Situation of NWS</a:t>
            </a:r>
          </a:p>
        </p:txBody>
      </p:sp>
      <p:sp>
        <p:nvSpPr>
          <p:cNvPr id="11" name="TextBox 8">
            <a:extLst>
              <a:ext uri="{FF2B5EF4-FFF2-40B4-BE49-F238E27FC236}">
                <a16:creationId xmlns:a16="http://schemas.microsoft.com/office/drawing/2014/main" id="{11C63650-0CE1-7553-700A-F052FBCC8F31}"/>
              </a:ext>
            </a:extLst>
          </p:cNvPr>
          <p:cNvSpPr txBox="1"/>
          <p:nvPr/>
        </p:nvSpPr>
        <p:spPr>
          <a:xfrm>
            <a:off x="243999" y="6063585"/>
            <a:ext cx="8969575" cy="40011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hlinkClick r:id="rId4"/>
              </a:rPr>
              <a:t>New World Screwworm Outbreak | New World Screwworm | CDC</a:t>
            </a:r>
            <a:r>
              <a:rPr kumimoji="0" lang="en-US" sz="1000" b="0" i="0" u="none" strike="noStrike" kern="1200" cap="none" spc="0" normalizeH="0" baseline="0" noProof="0" dirty="0">
                <a:ln>
                  <a:noFill/>
                </a:ln>
                <a:solidFill>
                  <a:prstClr val="black"/>
                </a:solidFill>
                <a:effectLst/>
                <a:uLnTx/>
                <a:uFillTx/>
                <a:latin typeface="Calibri" panose="020F0502020204030204"/>
                <a:ea typeface="Calibri" panose="020F0502020204030204"/>
                <a:cs typeface="Calibri" panose="020F0502020204030204"/>
              </a:rPr>
              <a:t>, </a:t>
            </a:r>
            <a:r>
              <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rPr>
              <a:t>Accessed on December 9, 2025</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Calibri" panose="020F0502020204030204"/>
                <a:ea typeface="Calibri" panose="020F0502020204030204"/>
                <a:cs typeface="Calibri" panose="020F0502020204030204"/>
                <a:hlinkClick r:id="rId5"/>
              </a:rPr>
              <a:t>https://www.aphis.usda.gov/livestock-poultry-disease/cattle/ticks/screwworm/outbreak-central-America</a:t>
            </a:r>
            <a:r>
              <a:rPr kumimoji="0" lang="en-US" sz="1000" b="0" i="0" u="none" strike="noStrike" kern="1200" cap="none" spc="0" normalizeH="0" baseline="0" noProof="0" dirty="0">
                <a:ln>
                  <a:noFill/>
                </a:ln>
                <a:solidFill>
                  <a:prstClr val="black"/>
                </a:solidFill>
                <a:effectLst/>
                <a:uLnTx/>
                <a:uFillTx/>
                <a:latin typeface="Calibri" panose="020F0502020204030204"/>
                <a:ea typeface="Calibri" panose="020F0502020204030204"/>
                <a:cs typeface="Calibri" panose="020F0502020204030204"/>
              </a:rPr>
              <a:t>   Accessed on December 9,</a:t>
            </a:r>
            <a:r>
              <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rPr>
              <a:t> 2025</a:t>
            </a:r>
          </a:p>
        </p:txBody>
      </p:sp>
      <p:sp>
        <p:nvSpPr>
          <p:cNvPr id="10" name="TextBox 9">
            <a:extLst>
              <a:ext uri="{FF2B5EF4-FFF2-40B4-BE49-F238E27FC236}">
                <a16:creationId xmlns:a16="http://schemas.microsoft.com/office/drawing/2014/main" id="{E1E10F8F-995C-C915-B3AC-43FDC1D8BB2F}"/>
              </a:ext>
            </a:extLst>
          </p:cNvPr>
          <p:cNvSpPr txBox="1"/>
          <p:nvPr/>
        </p:nvSpPr>
        <p:spPr>
          <a:xfrm>
            <a:off x="243999" y="6391409"/>
            <a:ext cx="10694504" cy="24622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hlinkClick r:id="rId6"/>
              </a:rPr>
              <a:t>https://www.gob.mx/senasica/articulos/atendemos-oportunamente-caso-aislado-de-gusano-barrenador-en-montemorelos-nuevo-leon?idiom=es</a:t>
            </a:r>
            <a:r>
              <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rPr>
              <a:t>; Accessed on December 9, 2025</a:t>
            </a:r>
          </a:p>
        </p:txBody>
      </p:sp>
      <p:pic>
        <p:nvPicPr>
          <p:cNvPr id="3" name="Picture 2">
            <a:extLst>
              <a:ext uri="{FF2B5EF4-FFF2-40B4-BE49-F238E27FC236}">
                <a16:creationId xmlns:a16="http://schemas.microsoft.com/office/drawing/2014/main" id="{D09711EF-21E1-36D4-5049-9ACC0F3EE00B}"/>
              </a:ext>
            </a:extLst>
          </p:cNvPr>
          <p:cNvPicPr>
            <a:picLocks noChangeAspect="1"/>
          </p:cNvPicPr>
          <p:nvPr/>
        </p:nvPicPr>
        <p:blipFill>
          <a:blip r:embed="rId7"/>
          <a:stretch>
            <a:fillRect/>
          </a:stretch>
        </p:blipFill>
        <p:spPr>
          <a:xfrm>
            <a:off x="5978869" y="1395427"/>
            <a:ext cx="5806572" cy="4668158"/>
          </a:xfrm>
          <a:prstGeom prst="rect">
            <a:avLst/>
          </a:prstGeom>
        </p:spPr>
      </p:pic>
    </p:spTree>
    <p:extLst>
      <p:ext uri="{BB962C8B-B14F-4D97-AF65-F5344CB8AC3E}">
        <p14:creationId xmlns:p14="http://schemas.microsoft.com/office/powerpoint/2010/main" val="202599667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461623D-9A16-28BA-C4AD-5EB753A3CEDF}"/>
              </a:ext>
            </a:extLst>
          </p:cNvPr>
          <p:cNvSpPr>
            <a:spLocks noGrp="1"/>
          </p:cNvSpPr>
          <p:nvPr>
            <p:ph type="title"/>
          </p:nvPr>
        </p:nvSpPr>
        <p:spPr>
          <a:xfrm>
            <a:off x="218646" y="189869"/>
            <a:ext cx="10515600" cy="1325563"/>
          </a:xfrm>
        </p:spPr>
        <p:txBody>
          <a:bodyPr/>
          <a:lstStyle/>
          <a:p>
            <a:r>
              <a:rPr lang="en-US" dirty="0"/>
              <a:t>Current Situation of NWS</a:t>
            </a:r>
          </a:p>
        </p:txBody>
      </p:sp>
      <p:sp>
        <p:nvSpPr>
          <p:cNvPr id="5" name="Content Placeholder 4">
            <a:extLst>
              <a:ext uri="{FF2B5EF4-FFF2-40B4-BE49-F238E27FC236}">
                <a16:creationId xmlns:a16="http://schemas.microsoft.com/office/drawing/2014/main" id="{18C1B527-CAA5-159E-5FD0-382950FCC2EC}"/>
              </a:ext>
            </a:extLst>
          </p:cNvPr>
          <p:cNvSpPr>
            <a:spLocks noGrp="1"/>
          </p:cNvSpPr>
          <p:nvPr>
            <p:ph idx="1"/>
          </p:nvPr>
        </p:nvSpPr>
        <p:spPr>
          <a:xfrm>
            <a:off x="327839" y="1515432"/>
            <a:ext cx="5214356" cy="3808840"/>
          </a:xfrm>
        </p:spPr>
        <p:txBody>
          <a:bodyPr>
            <a:noAutofit/>
          </a:bodyPr>
          <a:lstStyle/>
          <a:p>
            <a:pPr>
              <a:lnSpc>
                <a:spcPct val="100000"/>
              </a:lnSpc>
              <a:spcBef>
                <a:spcPts val="600"/>
              </a:spcBef>
            </a:pPr>
            <a:r>
              <a:rPr lang="en-US" sz="2000" b="1" dirty="0">
                <a:solidFill>
                  <a:srgbClr val="1C1D1F"/>
                </a:solidFill>
              </a:rPr>
              <a:t>One Health Approach</a:t>
            </a:r>
            <a:r>
              <a:rPr lang="en-US" sz="2000" dirty="0">
                <a:solidFill>
                  <a:srgbClr val="1C1D1F"/>
                </a:solidFill>
              </a:rPr>
              <a:t>: A unified government response to protect the United States from NWS was announced to include partnerships with State, Tribal, local, and Territorial governments and industry.</a:t>
            </a:r>
          </a:p>
          <a:p>
            <a:pPr>
              <a:lnSpc>
                <a:spcPct val="100000"/>
              </a:lnSpc>
              <a:spcBef>
                <a:spcPts val="600"/>
              </a:spcBef>
            </a:pPr>
            <a:r>
              <a:rPr lang="en-US" sz="2000" dirty="0"/>
              <a:t>On November 21, 2025, USDA launched </a:t>
            </a:r>
            <a:r>
              <a:rPr lang="en-US" sz="2000" dirty="0">
                <a:highlight>
                  <a:srgbClr val="FFFF00"/>
                </a:highlight>
              </a:rPr>
              <a:t>Screwworm.gov</a:t>
            </a:r>
            <a:r>
              <a:rPr lang="en-US" sz="2000" dirty="0"/>
              <a:t>, centralizing New World Screwworm Information across the federal government</a:t>
            </a:r>
            <a:endParaRPr lang="en-US" sz="2000" b="0" i="0" dirty="0">
              <a:solidFill>
                <a:srgbClr val="1C1D1F"/>
              </a:solidFill>
              <a:effectLst/>
            </a:endParaRPr>
          </a:p>
          <a:p>
            <a:pPr>
              <a:lnSpc>
                <a:spcPct val="100000"/>
              </a:lnSpc>
              <a:spcBef>
                <a:spcPts val="600"/>
              </a:spcBef>
            </a:pPr>
            <a:r>
              <a:rPr lang="en-US" sz="2000" b="0" i="0" dirty="0">
                <a:solidFill>
                  <a:srgbClr val="1C1D1F"/>
                </a:solidFill>
                <a:effectLst/>
              </a:rPr>
              <a:t>The next Texas NWS taskforce meeting will be in January or February 2026</a:t>
            </a:r>
          </a:p>
          <a:p>
            <a:pPr>
              <a:lnSpc>
                <a:spcPct val="100000"/>
              </a:lnSpc>
              <a:spcBef>
                <a:spcPts val="600"/>
              </a:spcBef>
            </a:pPr>
            <a:endParaRPr lang="en-US" sz="2200" b="0" i="0" dirty="0">
              <a:solidFill>
                <a:srgbClr val="1C1D1F"/>
              </a:solidFill>
              <a:effectLst/>
            </a:endParaRPr>
          </a:p>
        </p:txBody>
      </p:sp>
      <p:sp>
        <p:nvSpPr>
          <p:cNvPr id="2" name="Slide Number Placeholder 1">
            <a:extLst>
              <a:ext uri="{FF2B5EF4-FFF2-40B4-BE49-F238E27FC236}">
                <a16:creationId xmlns:a16="http://schemas.microsoft.com/office/drawing/2014/main" id="{4FF92040-12B9-FBF1-E5AB-A621D455A866}"/>
              </a:ext>
            </a:extLst>
          </p:cNvPr>
          <p:cNvSpPr>
            <a:spLocks noGrp="1"/>
          </p:cNvSpPr>
          <p:nvPr>
            <p:ph type="sldNum" sz="quarter" idx="4294967295"/>
          </p:nvPr>
        </p:nvSpPr>
        <p:spPr>
          <a:xfrm>
            <a:off x="9448800"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F131E7-C65A-4205-BD59-AD27FEB0E13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TextBox 8">
            <a:extLst>
              <a:ext uri="{FF2B5EF4-FFF2-40B4-BE49-F238E27FC236}">
                <a16:creationId xmlns:a16="http://schemas.microsoft.com/office/drawing/2014/main" id="{994820C9-14A8-29A1-1CF0-14192547F75F}"/>
              </a:ext>
            </a:extLst>
          </p:cNvPr>
          <p:cNvSpPr txBox="1"/>
          <p:nvPr/>
        </p:nvSpPr>
        <p:spPr>
          <a:xfrm>
            <a:off x="499354" y="5858856"/>
            <a:ext cx="5995142" cy="40011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Calibri" panose="020F0502020204030204"/>
                <a:ea typeface="Calibri" panose="020F0502020204030204"/>
                <a:cs typeface="Calibri" panose="020F0502020204030204"/>
              </a:rPr>
              <a:t>Available at  </a:t>
            </a:r>
            <a:r>
              <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hlinkClick r:id="rId3"/>
              </a:rPr>
              <a:t>Screwworm.gov | Unified Government Response To Protect the United States</a:t>
            </a:r>
            <a:r>
              <a:rPr kumimoji="0" lang="en-US" sz="1000" b="0" i="0" u="none" strike="noStrike" kern="1200" cap="none" spc="0" normalizeH="0" baseline="0" noProof="0" dirty="0">
                <a:ln>
                  <a:noFill/>
                </a:ln>
                <a:solidFill>
                  <a:prstClr val="black"/>
                </a:solidFill>
                <a:effectLst/>
                <a:uLnTx/>
                <a:uFillTx/>
                <a:latin typeface="Calibri" panose="020F0502020204030204"/>
                <a:ea typeface="Calibri" panose="020F0502020204030204"/>
                <a:cs typeface="Calibri" panose="020F0502020204030204"/>
              </a:rPr>
              <a:t>, </a:t>
            </a:r>
            <a:r>
              <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rPr>
              <a:t>Accessed on December 9, 2025</a:t>
            </a:r>
          </a:p>
        </p:txBody>
      </p:sp>
      <p:pic>
        <p:nvPicPr>
          <p:cNvPr id="6" name="Picture 5">
            <a:extLst>
              <a:ext uri="{FF2B5EF4-FFF2-40B4-BE49-F238E27FC236}">
                <a16:creationId xmlns:a16="http://schemas.microsoft.com/office/drawing/2014/main" id="{4C06D57A-9998-2FDD-9486-EC4A0B287A13}"/>
              </a:ext>
            </a:extLst>
          </p:cNvPr>
          <p:cNvPicPr>
            <a:picLocks noChangeAspect="1"/>
          </p:cNvPicPr>
          <p:nvPr/>
        </p:nvPicPr>
        <p:blipFill>
          <a:blip r:embed="rId4"/>
          <a:stretch>
            <a:fillRect/>
          </a:stretch>
        </p:blipFill>
        <p:spPr>
          <a:xfrm>
            <a:off x="6288433" y="1426252"/>
            <a:ext cx="5404213" cy="5224380"/>
          </a:xfrm>
          <a:prstGeom prst="rect">
            <a:avLst/>
          </a:prstGeom>
        </p:spPr>
      </p:pic>
    </p:spTree>
    <p:extLst>
      <p:ext uri="{BB962C8B-B14F-4D97-AF65-F5344CB8AC3E}">
        <p14:creationId xmlns:p14="http://schemas.microsoft.com/office/powerpoint/2010/main" val="395223499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C9A385C-5E32-D043-27DD-B66A8F5C4F63}"/>
              </a:ext>
            </a:extLst>
          </p:cNvPr>
          <p:cNvSpPr>
            <a:spLocks noGrp="1"/>
          </p:cNvSpPr>
          <p:nvPr>
            <p:ph type="title"/>
          </p:nvPr>
        </p:nvSpPr>
        <p:spPr/>
        <p:txBody>
          <a:bodyPr/>
          <a:lstStyle/>
          <a:p>
            <a:r>
              <a:rPr lang="en-US" dirty="0"/>
              <a:t>Marburg in Ethiopia</a:t>
            </a:r>
          </a:p>
        </p:txBody>
      </p:sp>
      <p:sp>
        <p:nvSpPr>
          <p:cNvPr id="6" name="Text Placeholder 5">
            <a:extLst>
              <a:ext uri="{FF2B5EF4-FFF2-40B4-BE49-F238E27FC236}">
                <a16:creationId xmlns:a16="http://schemas.microsoft.com/office/drawing/2014/main" id="{019B9BA6-6126-1E47-C1AB-2053C4C7BC79}"/>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417175363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5393D15-6E1C-B259-4CB4-D537F74CFD9F}"/>
              </a:ext>
            </a:extLst>
          </p:cNvPr>
          <p:cNvSpPr>
            <a:spLocks noGrp="1"/>
          </p:cNvSpPr>
          <p:nvPr>
            <p:ph type="title"/>
          </p:nvPr>
        </p:nvSpPr>
        <p:spPr>
          <a:xfrm>
            <a:off x="429638" y="199838"/>
            <a:ext cx="10515600" cy="1325563"/>
          </a:xfrm>
        </p:spPr>
        <p:txBody>
          <a:bodyPr/>
          <a:lstStyle/>
          <a:p>
            <a:r>
              <a:rPr lang="en-US" dirty="0"/>
              <a:t>Marburg Outbreak in Ethiopia</a:t>
            </a:r>
            <a:br>
              <a:rPr lang="en-US" dirty="0"/>
            </a:br>
            <a:r>
              <a:rPr lang="en-US" sz="3600" i="1" dirty="0"/>
              <a:t>Current Situation</a:t>
            </a:r>
            <a:endParaRPr lang="en-US" i="1" dirty="0"/>
          </a:p>
        </p:txBody>
      </p:sp>
      <p:sp>
        <p:nvSpPr>
          <p:cNvPr id="7" name="Content Placeholder 6">
            <a:extLst>
              <a:ext uri="{FF2B5EF4-FFF2-40B4-BE49-F238E27FC236}">
                <a16:creationId xmlns:a16="http://schemas.microsoft.com/office/drawing/2014/main" id="{17EBFE0E-32C6-6C84-2E5A-9385BC4F7A9D}"/>
              </a:ext>
            </a:extLst>
          </p:cNvPr>
          <p:cNvSpPr>
            <a:spLocks noGrp="1"/>
          </p:cNvSpPr>
          <p:nvPr>
            <p:ph idx="1"/>
          </p:nvPr>
        </p:nvSpPr>
        <p:spPr>
          <a:xfrm>
            <a:off x="312907" y="1525401"/>
            <a:ext cx="11386225" cy="4747812"/>
          </a:xfrm>
        </p:spPr>
        <p:txBody>
          <a:bodyPr>
            <a:noAutofit/>
          </a:bodyPr>
          <a:lstStyle/>
          <a:p>
            <a:pPr>
              <a:lnSpc>
                <a:spcPct val="100000"/>
              </a:lnSpc>
              <a:spcBef>
                <a:spcPts val="600"/>
              </a:spcBef>
            </a:pPr>
            <a:r>
              <a:rPr lang="en-US" sz="2000" dirty="0"/>
              <a:t>On November 14, 2025, the Ethiopia Ministry of Health reported the country's first Marburg outbreak.</a:t>
            </a:r>
          </a:p>
          <a:p>
            <a:pPr>
              <a:lnSpc>
                <a:spcPct val="100000"/>
              </a:lnSpc>
              <a:spcBef>
                <a:spcPts val="600"/>
              </a:spcBef>
            </a:pPr>
            <a:r>
              <a:rPr lang="en-US" sz="2000" dirty="0"/>
              <a:t>As of December 9, 2025, Ethiopia has reported laboratory-confirmed Marburg among 13 people, 8 of whom have died.</a:t>
            </a:r>
          </a:p>
          <a:p>
            <a:pPr>
              <a:lnSpc>
                <a:spcPct val="100000"/>
              </a:lnSpc>
              <a:spcBef>
                <a:spcPts val="600"/>
              </a:spcBef>
            </a:pPr>
            <a:r>
              <a:rPr lang="en-US" sz="2000" dirty="0"/>
              <a:t>Though Ethiopia hasn't had a reported outbreak of Marburg before, the type of bat that carries the virus is found in southern Ethiopia.</a:t>
            </a:r>
          </a:p>
          <a:p>
            <a:pPr>
              <a:lnSpc>
                <a:spcPct val="100000"/>
              </a:lnSpc>
              <a:spcBef>
                <a:spcPts val="600"/>
              </a:spcBef>
            </a:pPr>
            <a:r>
              <a:rPr lang="en-US" sz="2000" dirty="0"/>
              <a:t>To date, there have been no reported Marburg illnesses related to this outbreak outside of Ethiopia.</a:t>
            </a:r>
          </a:p>
          <a:p>
            <a:pPr>
              <a:lnSpc>
                <a:spcPct val="100000"/>
              </a:lnSpc>
              <a:spcBef>
                <a:spcPts val="600"/>
              </a:spcBef>
            </a:pPr>
            <a:r>
              <a:rPr lang="en-US" sz="2000" dirty="0"/>
              <a:t>To date, there have been no reported cases Marburg illnesses related to this outbreak in the United States and the risk to the people in the United States is low.</a:t>
            </a:r>
          </a:p>
          <a:p>
            <a:pPr>
              <a:lnSpc>
                <a:spcPct val="100000"/>
              </a:lnSpc>
              <a:spcBef>
                <a:spcPts val="600"/>
              </a:spcBef>
            </a:pPr>
            <a:r>
              <a:rPr lang="en-US" sz="2000" dirty="0"/>
              <a:t>On November 17, CDC has issued a </a:t>
            </a:r>
            <a:r>
              <a:rPr lang="en-US" sz="2000" u="sng" dirty="0">
                <a:hlinkClick r:id="rId3"/>
              </a:rPr>
              <a:t> Level 1 - Practice Usual Precautions - Travel Health Notices </a:t>
            </a:r>
            <a:r>
              <a:rPr lang="en-US" sz="2000" dirty="0"/>
              <a:t> ─ for travelers to Ethiopia. Ethiopia is experiencing its first outbreak of Marburg virus disease (Marburg) in the South Ethiopia Regional State (formerly SNNPR) and travelers are recommended to practice usual precautions.  </a:t>
            </a:r>
          </a:p>
          <a:p>
            <a:endParaRPr lang="en-US" dirty="0"/>
          </a:p>
          <a:p>
            <a:endParaRPr lang="en-US" sz="2000" dirty="0"/>
          </a:p>
          <a:p>
            <a:endParaRPr lang="en-US" dirty="0"/>
          </a:p>
          <a:p>
            <a:endParaRPr lang="en-US" sz="2400" dirty="0"/>
          </a:p>
          <a:p>
            <a:endParaRPr lang="en-US" dirty="0"/>
          </a:p>
        </p:txBody>
      </p:sp>
      <p:sp>
        <p:nvSpPr>
          <p:cNvPr id="8" name="TextBox 7">
            <a:extLst>
              <a:ext uri="{FF2B5EF4-FFF2-40B4-BE49-F238E27FC236}">
                <a16:creationId xmlns:a16="http://schemas.microsoft.com/office/drawing/2014/main" id="{0EE31602-006F-F583-6C6E-6E4073CB3764}"/>
              </a:ext>
            </a:extLst>
          </p:cNvPr>
          <p:cNvSpPr txBox="1"/>
          <p:nvPr/>
        </p:nvSpPr>
        <p:spPr>
          <a:xfrm>
            <a:off x="1761989" y="6273213"/>
            <a:ext cx="7967632" cy="24622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rPr>
              <a:t>Available at: </a:t>
            </a:r>
            <a:r>
              <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hlinkClick r:id="rId4"/>
              </a:rPr>
              <a:t>Marburg Outbreak in Ethiopia: Current Situation | Marburg | CDC</a:t>
            </a:r>
            <a:r>
              <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rPr>
              <a:t>, accessed on December 8, 2025.</a:t>
            </a:r>
          </a:p>
        </p:txBody>
      </p:sp>
    </p:spTree>
    <p:extLst>
      <p:ext uri="{BB962C8B-B14F-4D97-AF65-F5344CB8AC3E}">
        <p14:creationId xmlns:p14="http://schemas.microsoft.com/office/powerpoint/2010/main" val="219940145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41C1E9C8-D112-B31E-E1B5-A0C58EAF3F50}"/>
              </a:ext>
            </a:extLst>
          </p:cNvPr>
          <p:cNvPicPr>
            <a:picLocks noChangeAspect="1"/>
          </p:cNvPicPr>
          <p:nvPr/>
        </p:nvPicPr>
        <p:blipFill>
          <a:blip r:embed="rId3"/>
          <a:stretch>
            <a:fillRect/>
          </a:stretch>
        </p:blipFill>
        <p:spPr>
          <a:xfrm>
            <a:off x="204507" y="0"/>
            <a:ext cx="11449229" cy="6663745"/>
          </a:xfrm>
          <a:prstGeom prst="rect">
            <a:avLst/>
          </a:prstGeom>
        </p:spPr>
      </p:pic>
      <p:sp>
        <p:nvSpPr>
          <p:cNvPr id="2" name="Slide Number Placeholder 1">
            <a:extLst>
              <a:ext uri="{FF2B5EF4-FFF2-40B4-BE49-F238E27FC236}">
                <a16:creationId xmlns:a16="http://schemas.microsoft.com/office/drawing/2014/main" id="{FFFC342B-6793-2513-8843-CBEF196CA5C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F131E7-C65A-4205-BD59-AD27FEB0E13B}" type="slidenum">
              <a:rPr kumimoji="0" lang="en-US" sz="1200" b="0" i="0" u="none" strike="noStrike" kern="1200" cap="none" spc="0" normalizeH="0" baseline="0" noProof="0" smtClean="0">
                <a:ln>
                  <a:noFill/>
                </a:ln>
                <a:solidFill>
                  <a:srgbClr val="000000">
                    <a:tint val="75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a:ln>
                <a:noFill/>
              </a:ln>
              <a:solidFill>
                <a:srgbClr val="000000">
                  <a:tint val="75000"/>
                </a:srgbClr>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46884171-FB31-E226-1226-A36804E3D86B}"/>
              </a:ext>
            </a:extLst>
          </p:cNvPr>
          <p:cNvSpPr txBox="1"/>
          <p:nvPr/>
        </p:nvSpPr>
        <p:spPr>
          <a:xfrm>
            <a:off x="4144239" y="5401092"/>
            <a:ext cx="4124832" cy="4001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Calibri" panose="020F0502020204030204"/>
                <a:ea typeface="+mn-ea"/>
                <a:cs typeface="+mn-cs"/>
              </a:rPr>
              <a:t>Available at: </a:t>
            </a:r>
            <a:r>
              <a:rPr kumimoji="0" lang="en-US" sz="1000" b="0" i="0" u="none" strike="noStrike" kern="1200" cap="none" spc="0" normalizeH="0" baseline="0" noProof="0" dirty="0">
                <a:ln>
                  <a:noFill/>
                </a:ln>
                <a:solidFill>
                  <a:srgbClr val="000000"/>
                </a:solidFill>
                <a:effectLst/>
                <a:uLnTx/>
                <a:uFillTx/>
                <a:latin typeface="Calibri" panose="020F0502020204030204"/>
                <a:ea typeface="+mn-ea"/>
                <a:cs typeface="+mn-cs"/>
                <a:hlinkClick r:id="rId4"/>
              </a:rPr>
              <a:t>Ministry of Health ETHIOPIA (@FMoHealth) / X</a:t>
            </a:r>
            <a:r>
              <a:rPr kumimoji="0" lang="en-US" sz="1000" b="0" i="0" u="none" strike="noStrike" kern="1200" cap="none" spc="0" normalizeH="0" baseline="0" noProof="0" dirty="0">
                <a:ln>
                  <a:noFill/>
                </a:ln>
                <a:solidFill>
                  <a:srgbClr val="000000"/>
                </a:solidFill>
                <a:effectLst/>
                <a:uLnTx/>
                <a:uFillTx/>
                <a:latin typeface="Calibri" panose="020F0502020204030204"/>
                <a:ea typeface="+mn-ea"/>
                <a:cs typeface="+mn-cs"/>
              </a:rPr>
              <a:t>, accessed on December 9, 2025.</a:t>
            </a:r>
          </a:p>
        </p:txBody>
      </p:sp>
    </p:spTree>
    <p:extLst>
      <p:ext uri="{BB962C8B-B14F-4D97-AF65-F5344CB8AC3E}">
        <p14:creationId xmlns:p14="http://schemas.microsoft.com/office/powerpoint/2010/main" val="29572962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2D3E7FA4-AEB4-A34E-6A1F-94C0F9127CEB}"/>
              </a:ext>
            </a:extLst>
          </p:cNvPr>
          <p:cNvGrpSpPr/>
          <p:nvPr/>
        </p:nvGrpSpPr>
        <p:grpSpPr>
          <a:xfrm>
            <a:off x="771836" y="0"/>
            <a:ext cx="5157847" cy="6666689"/>
            <a:chOff x="630179" y="83523"/>
            <a:chExt cx="5055450" cy="6594413"/>
          </a:xfrm>
        </p:grpSpPr>
        <p:pic>
          <p:nvPicPr>
            <p:cNvPr id="6" name="Picture 5">
              <a:extLst>
                <a:ext uri="{FF2B5EF4-FFF2-40B4-BE49-F238E27FC236}">
                  <a16:creationId xmlns:a16="http://schemas.microsoft.com/office/drawing/2014/main" id="{6B2C1EBB-DD57-4062-1A8C-97572D0DA1B1}"/>
                </a:ext>
              </a:extLst>
            </p:cNvPr>
            <p:cNvPicPr>
              <a:picLocks noChangeAspect="1"/>
            </p:cNvPicPr>
            <p:nvPr/>
          </p:nvPicPr>
          <p:blipFill>
            <a:blip r:embed="rId3"/>
            <a:stretch>
              <a:fillRect/>
            </a:stretch>
          </p:blipFill>
          <p:spPr>
            <a:xfrm>
              <a:off x="630179" y="83523"/>
              <a:ext cx="5055450" cy="3508443"/>
            </a:xfrm>
            <a:prstGeom prst="rect">
              <a:avLst/>
            </a:prstGeom>
          </p:spPr>
        </p:pic>
        <p:pic>
          <p:nvPicPr>
            <p:cNvPr id="8" name="Picture 7">
              <a:extLst>
                <a:ext uri="{FF2B5EF4-FFF2-40B4-BE49-F238E27FC236}">
                  <a16:creationId xmlns:a16="http://schemas.microsoft.com/office/drawing/2014/main" id="{C30D6D3A-996E-B01F-81B4-F353B53AB96A}"/>
                </a:ext>
              </a:extLst>
            </p:cNvPr>
            <p:cNvPicPr>
              <a:picLocks noChangeAspect="1"/>
            </p:cNvPicPr>
            <p:nvPr/>
          </p:nvPicPr>
          <p:blipFill>
            <a:blip r:embed="rId4"/>
            <a:stretch>
              <a:fillRect/>
            </a:stretch>
          </p:blipFill>
          <p:spPr>
            <a:xfrm>
              <a:off x="635540" y="3591966"/>
              <a:ext cx="5044729" cy="3085970"/>
            </a:xfrm>
            <a:prstGeom prst="rect">
              <a:avLst/>
            </a:prstGeom>
          </p:spPr>
        </p:pic>
      </p:grpSp>
      <p:grpSp>
        <p:nvGrpSpPr>
          <p:cNvPr id="13" name="Group 12">
            <a:extLst>
              <a:ext uri="{FF2B5EF4-FFF2-40B4-BE49-F238E27FC236}">
                <a16:creationId xmlns:a16="http://schemas.microsoft.com/office/drawing/2014/main" id="{EF570D6F-9D10-AD7E-ED89-70A76F37E23F}"/>
              </a:ext>
            </a:extLst>
          </p:cNvPr>
          <p:cNvGrpSpPr/>
          <p:nvPr/>
        </p:nvGrpSpPr>
        <p:grpSpPr>
          <a:xfrm>
            <a:off x="5929683" y="0"/>
            <a:ext cx="5218215" cy="6666689"/>
            <a:chOff x="5929683" y="0"/>
            <a:chExt cx="5218215" cy="6666689"/>
          </a:xfrm>
        </p:grpSpPr>
        <p:pic>
          <p:nvPicPr>
            <p:cNvPr id="10" name="Picture 9">
              <a:extLst>
                <a:ext uri="{FF2B5EF4-FFF2-40B4-BE49-F238E27FC236}">
                  <a16:creationId xmlns:a16="http://schemas.microsoft.com/office/drawing/2014/main" id="{3929AAEB-5A72-A0EB-198C-7BF9D021069F}"/>
                </a:ext>
              </a:extLst>
            </p:cNvPr>
            <p:cNvPicPr>
              <a:picLocks noChangeAspect="1"/>
            </p:cNvPicPr>
            <p:nvPr/>
          </p:nvPicPr>
          <p:blipFill>
            <a:blip r:embed="rId5"/>
            <a:stretch>
              <a:fillRect/>
            </a:stretch>
          </p:blipFill>
          <p:spPr>
            <a:xfrm>
              <a:off x="5929683" y="0"/>
              <a:ext cx="5157847" cy="6666689"/>
            </a:xfrm>
            <a:prstGeom prst="rect">
              <a:avLst/>
            </a:prstGeom>
          </p:spPr>
        </p:pic>
        <p:sp>
          <p:nvSpPr>
            <p:cNvPr id="12" name="TextBox 11">
              <a:extLst>
                <a:ext uri="{FF2B5EF4-FFF2-40B4-BE49-F238E27FC236}">
                  <a16:creationId xmlns:a16="http://schemas.microsoft.com/office/drawing/2014/main" id="{F63D17FE-1120-24F0-AA73-9EFCEF813A42}"/>
                </a:ext>
              </a:extLst>
            </p:cNvPr>
            <p:cNvSpPr txBox="1"/>
            <p:nvPr/>
          </p:nvSpPr>
          <p:spPr>
            <a:xfrm>
              <a:off x="8681597" y="4829793"/>
              <a:ext cx="2466301" cy="4001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Calibri" panose="020F0502020204030204"/>
                  <a:ea typeface="+mn-ea"/>
                  <a:cs typeface="+mn-cs"/>
                </a:rPr>
                <a:t>Available at: </a:t>
              </a:r>
              <a:r>
                <a:rPr kumimoji="0" lang="en-US" sz="1000" b="0" i="0" u="none" strike="noStrike" kern="1200" cap="none" spc="0" normalizeH="0" baseline="0" noProof="0" dirty="0">
                  <a:ln>
                    <a:noFill/>
                  </a:ln>
                  <a:solidFill>
                    <a:srgbClr val="000000"/>
                  </a:solidFill>
                  <a:effectLst/>
                  <a:uLnTx/>
                  <a:uFillTx/>
                  <a:latin typeface="Calibri" panose="020F0502020204030204"/>
                  <a:ea typeface="+mn-ea"/>
                  <a:cs typeface="+mn-cs"/>
                  <a:hlinkClick r:id="rId6"/>
                </a:rPr>
                <a:t>Facts on Marburg</a:t>
              </a:r>
              <a:r>
                <a:rPr kumimoji="0" lang="en-US" sz="1000" b="0" i="0" u="none" strike="noStrike" kern="1200" cap="none" spc="0" normalizeH="0" baseline="0" noProof="0" dirty="0">
                  <a:ln>
                    <a:noFill/>
                  </a:ln>
                  <a:solidFill>
                    <a:srgbClr val="000000"/>
                  </a:solidFill>
                  <a:effectLst/>
                  <a:uLnTx/>
                  <a:uFillTx/>
                  <a:latin typeface="Calibri" panose="020F0502020204030204"/>
                  <a:ea typeface="+mn-ea"/>
                  <a:cs typeface="+mn-cs"/>
                </a:rPr>
                <a:t>, </a:t>
              </a:r>
              <a:r>
                <a:rPr kumimoji="0" lang="en-US" sz="1000" b="0" i="0" u="none" strike="noStrike" kern="1200" cap="none" spc="0" normalizeH="0" baseline="0" noProof="0" dirty="0">
                  <a:ln>
                    <a:noFill/>
                  </a:ln>
                  <a:solidFill>
                    <a:prstClr val="white"/>
                  </a:solidFill>
                  <a:effectLst/>
                  <a:uLnTx/>
                  <a:uFillTx/>
                  <a:latin typeface="Calibri" panose="020F0502020204030204"/>
                  <a:ea typeface="+mn-ea"/>
                  <a:cs typeface="+mn-cs"/>
                </a:rPr>
                <a:t>accessed on December 8, 2025.</a:t>
              </a:r>
            </a:p>
          </p:txBody>
        </p:sp>
      </p:grpSp>
    </p:spTree>
    <p:extLst>
      <p:ext uri="{BB962C8B-B14F-4D97-AF65-F5344CB8AC3E}">
        <p14:creationId xmlns:p14="http://schemas.microsoft.com/office/powerpoint/2010/main" val="216861689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ABF67D0-C957-3355-206B-3E3A67474BAB}"/>
              </a:ext>
            </a:extLst>
          </p:cNvPr>
          <p:cNvSpPr>
            <a:spLocks noGrp="1"/>
          </p:cNvSpPr>
          <p:nvPr>
            <p:ph type="title"/>
          </p:nvPr>
        </p:nvSpPr>
        <p:spPr>
          <a:xfrm>
            <a:off x="137077" y="490403"/>
            <a:ext cx="10515600" cy="728798"/>
          </a:xfrm>
        </p:spPr>
        <p:txBody>
          <a:bodyPr>
            <a:normAutofit/>
          </a:bodyPr>
          <a:lstStyle/>
          <a:p>
            <a:r>
              <a:rPr lang="en-US" dirty="0"/>
              <a:t>CDC Health Alert</a:t>
            </a:r>
            <a:endParaRPr lang="en-US" sz="5400" dirty="0"/>
          </a:p>
        </p:txBody>
      </p:sp>
      <p:sp>
        <p:nvSpPr>
          <p:cNvPr id="4" name="Content Placeholder 3">
            <a:extLst>
              <a:ext uri="{FF2B5EF4-FFF2-40B4-BE49-F238E27FC236}">
                <a16:creationId xmlns:a16="http://schemas.microsoft.com/office/drawing/2014/main" id="{0742A104-C108-CCB5-1AF3-86D991383EDC}"/>
              </a:ext>
            </a:extLst>
          </p:cNvPr>
          <p:cNvSpPr>
            <a:spLocks noGrp="1"/>
          </p:cNvSpPr>
          <p:nvPr>
            <p:ph idx="1"/>
          </p:nvPr>
        </p:nvSpPr>
        <p:spPr>
          <a:xfrm>
            <a:off x="137077" y="1479280"/>
            <a:ext cx="6134021" cy="4621904"/>
          </a:xfrm>
        </p:spPr>
        <p:txBody>
          <a:bodyPr>
            <a:noAutofit/>
          </a:bodyPr>
          <a:lstStyle/>
          <a:p>
            <a:pPr>
              <a:lnSpc>
                <a:spcPct val="100000"/>
              </a:lnSpc>
              <a:spcBef>
                <a:spcPts val="600"/>
              </a:spcBef>
            </a:pPr>
            <a:r>
              <a:rPr lang="en-US" sz="2000" dirty="0"/>
              <a:t>On December 3, 2025, CDC issued a health alert </a:t>
            </a:r>
            <a:r>
              <a:rPr lang="en-US" sz="2000" dirty="0">
                <a:hlinkClick r:id="rId3"/>
              </a:rPr>
              <a:t>First Reported Outbreak Caused by Marburg Virus in Ethiopia | HAN | CDC</a:t>
            </a:r>
            <a:endParaRPr lang="en-US" sz="2000" dirty="0"/>
          </a:p>
          <a:p>
            <a:pPr lvl="1">
              <a:lnSpc>
                <a:spcPct val="100000"/>
              </a:lnSpc>
              <a:spcBef>
                <a:spcPts val="600"/>
              </a:spcBef>
            </a:pPr>
            <a:r>
              <a:rPr lang="en-US" sz="1800" b="1" dirty="0"/>
              <a:t>No suspected, probable, or conﬁrmed cases of MVD related to this outbreak have been reported in the United States or other countries outside of Ethiopia as of December 3, 2025. </a:t>
            </a:r>
          </a:p>
          <a:p>
            <a:pPr lvl="1">
              <a:lnSpc>
                <a:spcPct val="100000"/>
              </a:lnSpc>
              <a:spcBef>
                <a:spcPts val="600"/>
              </a:spcBef>
            </a:pPr>
            <a:r>
              <a:rPr lang="en-US" sz="1800" dirty="0"/>
              <a:t>The risk of spread to the United States is considered low at this time; however, clinicians should be aware of the potential for imported cases.</a:t>
            </a:r>
          </a:p>
          <a:p>
            <a:pPr lvl="1">
              <a:lnSpc>
                <a:spcPct val="100000"/>
              </a:lnSpc>
              <a:spcBef>
                <a:spcPts val="600"/>
              </a:spcBef>
            </a:pPr>
            <a:r>
              <a:rPr lang="en-US" sz="1800" dirty="0"/>
              <a:t>As a precaution, this health advisory summarizes CDC's recommendations about MVD case identiﬁcation, testing, and biosafety considerations in clinical laboratories for U.S. health departments, clinical laboratories, and healthcare workers</a:t>
            </a:r>
            <a:r>
              <a:rPr lang="en-US" dirty="0"/>
              <a:t>.</a:t>
            </a:r>
            <a:endParaRPr lang="en-US" sz="1200" b="1" dirty="0"/>
          </a:p>
        </p:txBody>
      </p:sp>
      <p:sp>
        <p:nvSpPr>
          <p:cNvPr id="2" name="Slide Number Placeholder 1">
            <a:extLst>
              <a:ext uri="{FF2B5EF4-FFF2-40B4-BE49-F238E27FC236}">
                <a16:creationId xmlns:a16="http://schemas.microsoft.com/office/drawing/2014/main" id="{45B19575-CF5D-A77B-7D79-1B4644D21DC4}"/>
              </a:ext>
            </a:extLst>
          </p:cNvPr>
          <p:cNvSpPr>
            <a:spLocks noGrp="1"/>
          </p:cNvSpPr>
          <p:nvPr>
            <p:ph type="sldNum" sz="quarter" idx="4294967295"/>
          </p:nvPr>
        </p:nvSpPr>
        <p:spPr>
          <a:xfrm>
            <a:off x="9448800"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F131E7-C65A-4205-BD59-AD27FEB0E13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F17A57E9-2553-57A7-81FC-40B93335C2E9}"/>
              </a:ext>
            </a:extLst>
          </p:cNvPr>
          <p:cNvPicPr>
            <a:picLocks noChangeAspect="1"/>
          </p:cNvPicPr>
          <p:nvPr/>
        </p:nvPicPr>
        <p:blipFill>
          <a:blip r:embed="rId4"/>
          <a:stretch>
            <a:fillRect/>
          </a:stretch>
        </p:blipFill>
        <p:spPr>
          <a:xfrm>
            <a:off x="6678822" y="1517759"/>
            <a:ext cx="4808261" cy="5021153"/>
          </a:xfrm>
          <a:prstGeom prst="rect">
            <a:avLst/>
          </a:prstGeom>
        </p:spPr>
      </p:pic>
      <p:sp>
        <p:nvSpPr>
          <p:cNvPr id="7" name="TextBox 6">
            <a:extLst>
              <a:ext uri="{FF2B5EF4-FFF2-40B4-BE49-F238E27FC236}">
                <a16:creationId xmlns:a16="http://schemas.microsoft.com/office/drawing/2014/main" id="{16C12ED1-709B-FC37-D1DE-D309944488C0}"/>
              </a:ext>
            </a:extLst>
          </p:cNvPr>
          <p:cNvSpPr txBox="1"/>
          <p:nvPr/>
        </p:nvSpPr>
        <p:spPr>
          <a:xfrm>
            <a:off x="815164" y="6101184"/>
            <a:ext cx="5501330" cy="4001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rPr>
              <a:t>Available at: </a:t>
            </a:r>
            <a:r>
              <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hlinkClick r:id="rId3"/>
              </a:rPr>
              <a:t>First Reported Outbreak Caused by Marburg Virus in Ethiopia | HAN | CDC</a:t>
            </a:r>
            <a:r>
              <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rPr>
              <a:t>, accessed on December 8, 2025.</a:t>
            </a:r>
          </a:p>
        </p:txBody>
      </p:sp>
    </p:spTree>
    <p:extLst>
      <p:ext uri="{BB962C8B-B14F-4D97-AF65-F5344CB8AC3E}">
        <p14:creationId xmlns:p14="http://schemas.microsoft.com/office/powerpoint/2010/main" val="181006228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F579DB-BEB9-C69C-E86F-523D6BC8871F}"/>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94CB7424-4189-843E-0165-041F36DEF5B1}"/>
              </a:ext>
            </a:extLst>
          </p:cNvPr>
          <p:cNvSpPr>
            <a:spLocks noGrp="1"/>
          </p:cNvSpPr>
          <p:nvPr>
            <p:ph type="title"/>
          </p:nvPr>
        </p:nvSpPr>
        <p:spPr/>
        <p:txBody>
          <a:bodyPr/>
          <a:lstStyle/>
          <a:p>
            <a:r>
              <a:rPr lang="en-US"/>
              <a:t>Measles</a:t>
            </a:r>
          </a:p>
        </p:txBody>
      </p:sp>
      <p:sp>
        <p:nvSpPr>
          <p:cNvPr id="6" name="Text Placeholder 5">
            <a:extLst>
              <a:ext uri="{FF2B5EF4-FFF2-40B4-BE49-F238E27FC236}">
                <a16:creationId xmlns:a16="http://schemas.microsoft.com/office/drawing/2014/main" id="{5FC24FE7-E8F2-6B8A-370D-47E478A53FFC}"/>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14290609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00BFE16-97F9-ABC7-01FC-C848E1D0D9FD}"/>
              </a:ext>
            </a:extLst>
          </p:cNvPr>
          <p:cNvSpPr>
            <a:spLocks noGrp="1"/>
          </p:cNvSpPr>
          <p:nvPr>
            <p:ph type="title"/>
          </p:nvPr>
        </p:nvSpPr>
        <p:spPr>
          <a:xfrm>
            <a:off x="417233" y="242360"/>
            <a:ext cx="9302500" cy="1325563"/>
          </a:xfrm>
        </p:spPr>
        <p:txBody>
          <a:bodyPr/>
          <a:lstStyle/>
          <a:p>
            <a:r>
              <a:rPr lang="en-US" dirty="0"/>
              <a:t>Measles in the Americas</a:t>
            </a:r>
          </a:p>
        </p:txBody>
      </p:sp>
      <p:sp>
        <p:nvSpPr>
          <p:cNvPr id="6" name="Content Placeholder 5">
            <a:extLst>
              <a:ext uri="{FF2B5EF4-FFF2-40B4-BE49-F238E27FC236}">
                <a16:creationId xmlns:a16="http://schemas.microsoft.com/office/drawing/2014/main" id="{18F5BF21-65D9-02F7-B9B2-CC19A1068B76}"/>
              </a:ext>
            </a:extLst>
          </p:cNvPr>
          <p:cNvSpPr>
            <a:spLocks noGrp="1"/>
          </p:cNvSpPr>
          <p:nvPr>
            <p:ph idx="1"/>
          </p:nvPr>
        </p:nvSpPr>
        <p:spPr>
          <a:xfrm>
            <a:off x="277609" y="1382005"/>
            <a:ext cx="10972898" cy="579575"/>
          </a:xfrm>
        </p:spPr>
        <p:txBody>
          <a:bodyPr>
            <a:noAutofit/>
          </a:bodyPr>
          <a:lstStyle/>
          <a:p>
            <a:pPr>
              <a:lnSpc>
                <a:spcPct val="100000"/>
              </a:lnSpc>
              <a:spcBef>
                <a:spcPts val="600"/>
              </a:spcBef>
            </a:pPr>
            <a:r>
              <a:rPr lang="en-US" sz="2000" dirty="0">
                <a:hlinkClick r:id="rId3"/>
              </a:rPr>
              <a:t>Pan America Health Organization (PAHO)</a:t>
            </a:r>
            <a:r>
              <a:rPr lang="en-US" sz="2000" dirty="0"/>
              <a:t>: As of November 15, 2025, there are a total of 12,912 confirmed measles cases reported in the Americas in 2025 which includes Mexico, Canada and United States.</a:t>
            </a:r>
            <a:endParaRPr lang="en-US" sz="2000" dirty="0">
              <a:hlinkClick r:id="rId4"/>
            </a:endParaRPr>
          </a:p>
        </p:txBody>
      </p:sp>
      <p:pic>
        <p:nvPicPr>
          <p:cNvPr id="2" name="Picture 1">
            <a:extLst>
              <a:ext uri="{FF2B5EF4-FFF2-40B4-BE49-F238E27FC236}">
                <a16:creationId xmlns:a16="http://schemas.microsoft.com/office/drawing/2014/main" id="{71DBBF5E-E60B-B1BA-DEB4-C0A3265DBCF0}"/>
              </a:ext>
            </a:extLst>
          </p:cNvPr>
          <p:cNvPicPr>
            <a:picLocks noChangeAspect="1"/>
          </p:cNvPicPr>
          <p:nvPr/>
        </p:nvPicPr>
        <p:blipFill>
          <a:blip r:embed="rId5"/>
          <a:stretch>
            <a:fillRect/>
          </a:stretch>
        </p:blipFill>
        <p:spPr>
          <a:xfrm>
            <a:off x="2193214" y="2160369"/>
            <a:ext cx="6461184" cy="4403390"/>
          </a:xfrm>
          <a:prstGeom prst="rect">
            <a:avLst/>
          </a:prstGeom>
        </p:spPr>
      </p:pic>
      <p:sp>
        <p:nvSpPr>
          <p:cNvPr id="3" name="TextBox 2">
            <a:extLst>
              <a:ext uri="{FF2B5EF4-FFF2-40B4-BE49-F238E27FC236}">
                <a16:creationId xmlns:a16="http://schemas.microsoft.com/office/drawing/2014/main" id="{6833D2CE-27B9-D272-32D2-7FD5D898AB27}"/>
              </a:ext>
            </a:extLst>
          </p:cNvPr>
          <p:cNvSpPr txBox="1"/>
          <p:nvPr/>
        </p:nvSpPr>
        <p:spPr>
          <a:xfrm>
            <a:off x="8771130" y="6215530"/>
            <a:ext cx="2824480" cy="4001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rPr>
              <a:t>Available at: </a:t>
            </a:r>
            <a:r>
              <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hlinkClick r:id="rId3"/>
              </a:rPr>
              <a:t>PAHO bi-Weekly Measles-Rubella Bulletin</a:t>
            </a:r>
            <a:r>
              <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rPr>
              <a:t>, accessed on December 8, 2025.</a:t>
            </a:r>
          </a:p>
        </p:txBody>
      </p:sp>
    </p:spTree>
    <p:extLst>
      <p:ext uri="{BB962C8B-B14F-4D97-AF65-F5344CB8AC3E}">
        <p14:creationId xmlns:p14="http://schemas.microsoft.com/office/powerpoint/2010/main" val="173052564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3367282-09B3-8E5F-4E92-9D0F8A82F2A5}"/>
              </a:ext>
            </a:extLst>
          </p:cNvPr>
          <p:cNvSpPr>
            <a:spLocks noGrp="1"/>
          </p:cNvSpPr>
          <p:nvPr>
            <p:ph type="title"/>
          </p:nvPr>
        </p:nvSpPr>
        <p:spPr>
          <a:xfrm>
            <a:off x="371272" y="159254"/>
            <a:ext cx="10515600" cy="1325563"/>
          </a:xfrm>
        </p:spPr>
        <p:txBody>
          <a:bodyPr/>
          <a:lstStyle/>
          <a:p>
            <a:r>
              <a:rPr lang="en-US" dirty="0"/>
              <a:t>Measles in Canada</a:t>
            </a:r>
          </a:p>
        </p:txBody>
      </p:sp>
      <p:sp>
        <p:nvSpPr>
          <p:cNvPr id="6" name="Content Placeholder 5">
            <a:extLst>
              <a:ext uri="{FF2B5EF4-FFF2-40B4-BE49-F238E27FC236}">
                <a16:creationId xmlns:a16="http://schemas.microsoft.com/office/drawing/2014/main" id="{02E5C454-8906-5A8E-4146-17481BA6AB46}"/>
              </a:ext>
            </a:extLst>
          </p:cNvPr>
          <p:cNvSpPr>
            <a:spLocks noGrp="1"/>
          </p:cNvSpPr>
          <p:nvPr>
            <p:ph idx="1"/>
          </p:nvPr>
        </p:nvSpPr>
        <p:spPr>
          <a:xfrm>
            <a:off x="254540" y="1371666"/>
            <a:ext cx="11775332" cy="5145866"/>
          </a:xfrm>
        </p:spPr>
        <p:txBody>
          <a:bodyPr>
            <a:noAutofit/>
          </a:bodyPr>
          <a:lstStyle/>
          <a:p>
            <a:pPr>
              <a:lnSpc>
                <a:spcPct val="100000"/>
              </a:lnSpc>
              <a:spcBef>
                <a:spcPts val="600"/>
              </a:spcBef>
            </a:pPr>
            <a:r>
              <a:rPr lang="en-US" sz="2000" dirty="0"/>
              <a:t>Canada is currently experiencing a </a:t>
            </a:r>
            <a:r>
              <a:rPr lang="en-US" sz="2000" u="sng" dirty="0">
                <a:hlinkClick r:id="rId3"/>
              </a:rPr>
              <a:t>large, multi-jurisdictional outbreak of measles</a:t>
            </a:r>
            <a:r>
              <a:rPr lang="en-US" sz="2000" dirty="0"/>
              <a:t> that began in October 2024 with cases in Alberta, British Columbia, Manitoba, New Brunswick, Nova Scotia, Ontario, Prince Edward Island, Quebec, Saskatchewan, and the Northwest Territories. </a:t>
            </a:r>
          </a:p>
          <a:p>
            <a:pPr lvl="1">
              <a:lnSpc>
                <a:spcPct val="100000"/>
              </a:lnSpc>
              <a:spcBef>
                <a:spcPts val="600"/>
              </a:spcBef>
            </a:pPr>
            <a:r>
              <a:rPr lang="en-US" sz="1800" dirty="0"/>
              <a:t>While transmission has slowed recently, the outbreak has persisted for over 12 months, primarily within under-vaccinated communities.</a:t>
            </a:r>
          </a:p>
          <a:p>
            <a:pPr lvl="1">
              <a:lnSpc>
                <a:spcPct val="100000"/>
              </a:lnSpc>
              <a:spcBef>
                <a:spcPts val="600"/>
              </a:spcBef>
            </a:pPr>
            <a:r>
              <a:rPr lang="en-US" sz="1800" dirty="0">
                <a:hlinkClick r:id="rId4"/>
              </a:rPr>
              <a:t>Canada</a:t>
            </a:r>
            <a:r>
              <a:rPr lang="en-US" sz="1800" dirty="0"/>
              <a:t>: As of December 8, 2025, a total of </a:t>
            </a:r>
            <a:r>
              <a:rPr lang="en-US" sz="1800" b="1" dirty="0"/>
              <a:t>5,298 measles cases </a:t>
            </a:r>
            <a:r>
              <a:rPr lang="en-US" sz="1800" dirty="0"/>
              <a:t>(4,926 confirmed, 372 probable), including 2 deaths reported in 2025.</a:t>
            </a:r>
          </a:p>
          <a:p>
            <a:pPr lvl="2">
              <a:lnSpc>
                <a:spcPct val="100000"/>
              </a:lnSpc>
              <a:spcBef>
                <a:spcPts val="600"/>
              </a:spcBef>
            </a:pPr>
            <a:r>
              <a:rPr lang="en-US" sz="1400" dirty="0"/>
              <a:t>The most recent week (MMWR 48: November 23-29, 2025) 37 new measles cases (32 confirmed, 5 probable) were reported.</a:t>
            </a:r>
          </a:p>
          <a:p>
            <a:pPr>
              <a:lnSpc>
                <a:spcPct val="100000"/>
              </a:lnSpc>
              <a:spcBef>
                <a:spcPts val="600"/>
              </a:spcBef>
            </a:pPr>
            <a:r>
              <a:rPr lang="en-US" sz="2000" dirty="0"/>
              <a:t>On November 10, 2025, the </a:t>
            </a:r>
            <a:r>
              <a:rPr lang="en-US" sz="2000" dirty="0">
                <a:hlinkClick r:id="rId5"/>
              </a:rPr>
              <a:t>Government of Canada</a:t>
            </a:r>
            <a:r>
              <a:rPr lang="en-US" sz="2000" dirty="0"/>
              <a:t> posted the following:</a:t>
            </a:r>
          </a:p>
          <a:p>
            <a:pPr lvl="1">
              <a:lnSpc>
                <a:spcPct val="100000"/>
              </a:lnSpc>
              <a:spcBef>
                <a:spcPts val="600"/>
              </a:spcBef>
            </a:pPr>
            <a:r>
              <a:rPr lang="en-US" sz="1600" dirty="0"/>
              <a:t>The Pan American Health Organization (PAHO) has notified the Public Health Agency of Canada (PHAC) that </a:t>
            </a:r>
            <a:r>
              <a:rPr lang="en-US" sz="1600" dirty="0">
                <a:solidFill>
                  <a:srgbClr val="FF0000"/>
                </a:solidFill>
              </a:rPr>
              <a:t>Canada no longer holds measles elimination status. </a:t>
            </a:r>
          </a:p>
          <a:p>
            <a:pPr lvl="1">
              <a:lnSpc>
                <a:spcPct val="100000"/>
              </a:lnSpc>
              <a:spcBef>
                <a:spcPts val="600"/>
              </a:spcBef>
            </a:pPr>
            <a:r>
              <a:rPr lang="en-US" sz="1600" dirty="0"/>
              <a:t>PAHO's Measles and Rubella Elimination Regional Monitoring and Re-Verification Commission reviewed recent epidemiological and laboratory data, confirming sustained transmission of the same measles virus strain in Canada for a period of more than one year.</a:t>
            </a:r>
          </a:p>
          <a:p>
            <a:pPr lvl="1">
              <a:lnSpc>
                <a:spcPct val="100000"/>
              </a:lnSpc>
              <a:spcBef>
                <a:spcPts val="600"/>
              </a:spcBef>
            </a:pPr>
            <a:r>
              <a:rPr lang="en-US" sz="1600" dirty="0"/>
              <a:t>PHAC is collaborating with the PAHO and working with federal, provincial, territorial, and community partners to implement coordinated actions—focused on improving vaccination coverage, strengthening data sharing, enabling better overall surveillance efforts, and providing evidence-based guidance.</a:t>
            </a:r>
          </a:p>
          <a:p>
            <a:endParaRPr lang="en-US" dirty="0"/>
          </a:p>
        </p:txBody>
      </p:sp>
      <p:sp>
        <p:nvSpPr>
          <p:cNvPr id="7" name="TextBox 6">
            <a:extLst>
              <a:ext uri="{FF2B5EF4-FFF2-40B4-BE49-F238E27FC236}">
                <a16:creationId xmlns:a16="http://schemas.microsoft.com/office/drawing/2014/main" id="{AF614EF8-CBDE-9BBE-78F8-3CBFF478046F}"/>
              </a:ext>
            </a:extLst>
          </p:cNvPr>
          <p:cNvSpPr txBox="1"/>
          <p:nvPr/>
        </p:nvSpPr>
        <p:spPr>
          <a:xfrm>
            <a:off x="1761989" y="6273213"/>
            <a:ext cx="7967632" cy="24622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rPr>
              <a:t>Available at: </a:t>
            </a:r>
            <a:r>
              <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hlinkClick r:id="rId4"/>
              </a:rPr>
              <a:t>Measles and Rubella Weekly Monitoring Report — Canada.ca</a:t>
            </a:r>
            <a:r>
              <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rPr>
              <a:t>, accessed on December 9, 2025.</a:t>
            </a:r>
          </a:p>
        </p:txBody>
      </p:sp>
    </p:spTree>
    <p:extLst>
      <p:ext uri="{BB962C8B-B14F-4D97-AF65-F5344CB8AC3E}">
        <p14:creationId xmlns:p14="http://schemas.microsoft.com/office/powerpoint/2010/main" val="12419855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D5101B-D834-CCDB-CB1B-272B264CCE8B}"/>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5D5A74AC-B54F-1580-C14A-C3F4DC6A3850}"/>
              </a:ext>
            </a:extLst>
          </p:cNvPr>
          <p:cNvSpPr>
            <a:spLocks noGrp="1"/>
          </p:cNvSpPr>
          <p:nvPr>
            <p:ph type="title"/>
          </p:nvPr>
        </p:nvSpPr>
        <p:spPr/>
        <p:txBody>
          <a:bodyPr/>
          <a:lstStyle/>
          <a:p>
            <a:r>
              <a:rPr lang="en-US" dirty="0"/>
              <a:t>Respiratory Virus Illnesses</a:t>
            </a:r>
          </a:p>
        </p:txBody>
      </p:sp>
      <p:sp>
        <p:nvSpPr>
          <p:cNvPr id="2" name="Text Placeholder 1">
            <a:extLst>
              <a:ext uri="{FF2B5EF4-FFF2-40B4-BE49-F238E27FC236}">
                <a16:creationId xmlns:a16="http://schemas.microsoft.com/office/drawing/2014/main" id="{46BCC5CC-5B5D-8B51-7C8E-98764D097540}"/>
              </a:ext>
            </a:extLst>
          </p:cNvPr>
          <p:cNvSpPr>
            <a:spLocks noGrp="1"/>
          </p:cNvSpPr>
          <p:nvPr>
            <p:ph type="body" idx="1"/>
          </p:nvPr>
        </p:nvSpPr>
        <p:spPr>
          <a:xfrm>
            <a:off x="838200" y="3887608"/>
            <a:ext cx="10515600" cy="1500187"/>
          </a:xfrm>
        </p:spPr>
        <p:txBody>
          <a:bodyPr>
            <a:noAutofit/>
          </a:bodyPr>
          <a:lstStyle/>
          <a:p>
            <a:endParaRPr lang="en-US" dirty="0"/>
          </a:p>
        </p:txBody>
      </p:sp>
    </p:spTree>
    <p:extLst>
      <p:ext uri="{BB962C8B-B14F-4D97-AF65-F5344CB8AC3E}">
        <p14:creationId xmlns:p14="http://schemas.microsoft.com/office/powerpoint/2010/main" val="364261693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7C021F-F851-6EAB-C326-0CAFDFF47B6A}"/>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8E5A301D-FDCD-6DC6-56B5-4A7A567528D6}"/>
              </a:ext>
            </a:extLst>
          </p:cNvPr>
          <p:cNvSpPr>
            <a:spLocks noGrp="1"/>
          </p:cNvSpPr>
          <p:nvPr>
            <p:ph type="title"/>
          </p:nvPr>
        </p:nvSpPr>
        <p:spPr/>
        <p:txBody>
          <a:bodyPr/>
          <a:lstStyle/>
          <a:p>
            <a:r>
              <a:rPr lang="en-US" dirty="0"/>
              <a:t>Measles in the United States</a:t>
            </a:r>
          </a:p>
        </p:txBody>
      </p:sp>
      <p:sp>
        <p:nvSpPr>
          <p:cNvPr id="6" name="Content Placeholder 5">
            <a:extLst>
              <a:ext uri="{FF2B5EF4-FFF2-40B4-BE49-F238E27FC236}">
                <a16:creationId xmlns:a16="http://schemas.microsoft.com/office/drawing/2014/main" id="{588169D6-611F-CE31-11E0-F3A08FFF7800}"/>
              </a:ext>
            </a:extLst>
          </p:cNvPr>
          <p:cNvSpPr>
            <a:spLocks noGrp="1"/>
          </p:cNvSpPr>
          <p:nvPr>
            <p:ph idx="1"/>
          </p:nvPr>
        </p:nvSpPr>
        <p:spPr>
          <a:xfrm>
            <a:off x="234353" y="1493065"/>
            <a:ext cx="5522980" cy="4569067"/>
          </a:xfrm>
        </p:spPr>
        <p:txBody>
          <a:bodyPr>
            <a:noAutofit/>
          </a:bodyPr>
          <a:lstStyle/>
          <a:p>
            <a:pPr>
              <a:lnSpc>
                <a:spcPct val="100000"/>
              </a:lnSpc>
              <a:spcBef>
                <a:spcPts val="600"/>
              </a:spcBef>
            </a:pPr>
            <a:r>
              <a:rPr lang="en-US" dirty="0">
                <a:hlinkClick r:id="rId3"/>
              </a:rPr>
              <a:t>United States</a:t>
            </a:r>
            <a:r>
              <a:rPr lang="en-US" dirty="0"/>
              <a:t>: As of December 8, 2025, a total of 1,828 confirmed measles cases</a:t>
            </a:r>
          </a:p>
          <a:p>
            <a:pPr lvl="1">
              <a:lnSpc>
                <a:spcPct val="100000"/>
              </a:lnSpc>
              <a:spcBef>
                <a:spcPts val="600"/>
              </a:spcBef>
            </a:pPr>
            <a:r>
              <a:rPr lang="en-US" dirty="0"/>
              <a:t>12% of cases hospitalized</a:t>
            </a:r>
          </a:p>
          <a:p>
            <a:pPr lvl="1">
              <a:lnSpc>
                <a:spcPct val="100000"/>
              </a:lnSpc>
              <a:spcBef>
                <a:spcPts val="600"/>
              </a:spcBef>
            </a:pPr>
            <a:r>
              <a:rPr lang="en-US" dirty="0"/>
              <a:t>3 deaths</a:t>
            </a:r>
          </a:p>
          <a:p>
            <a:pPr lvl="1">
              <a:lnSpc>
                <a:spcPct val="100000"/>
              </a:lnSpc>
              <a:spcBef>
                <a:spcPts val="600"/>
              </a:spcBef>
            </a:pPr>
            <a:r>
              <a:rPr lang="en-US" dirty="0"/>
              <a:t>1,597 (87%) are outbreak associated from 46 outbreaks this year</a:t>
            </a:r>
          </a:p>
        </p:txBody>
      </p:sp>
      <p:pic>
        <p:nvPicPr>
          <p:cNvPr id="3" name="Picture 2">
            <a:extLst>
              <a:ext uri="{FF2B5EF4-FFF2-40B4-BE49-F238E27FC236}">
                <a16:creationId xmlns:a16="http://schemas.microsoft.com/office/drawing/2014/main" id="{60C0519F-6B71-F016-01BC-F4539F2660AE}"/>
              </a:ext>
            </a:extLst>
          </p:cNvPr>
          <p:cNvPicPr>
            <a:picLocks noChangeAspect="1"/>
          </p:cNvPicPr>
          <p:nvPr/>
        </p:nvPicPr>
        <p:blipFill>
          <a:blip r:embed="rId4"/>
          <a:stretch>
            <a:fillRect/>
          </a:stretch>
        </p:blipFill>
        <p:spPr>
          <a:xfrm>
            <a:off x="5865706" y="1493065"/>
            <a:ext cx="5998111" cy="4957235"/>
          </a:xfrm>
          <a:prstGeom prst="rect">
            <a:avLst/>
          </a:prstGeom>
        </p:spPr>
      </p:pic>
      <p:sp>
        <p:nvSpPr>
          <p:cNvPr id="4" name="TextBox 3">
            <a:extLst>
              <a:ext uri="{FF2B5EF4-FFF2-40B4-BE49-F238E27FC236}">
                <a16:creationId xmlns:a16="http://schemas.microsoft.com/office/drawing/2014/main" id="{59E6B2E9-365F-6A6C-F288-C0CC4133048F}"/>
              </a:ext>
            </a:extLst>
          </p:cNvPr>
          <p:cNvSpPr txBox="1"/>
          <p:nvPr/>
        </p:nvSpPr>
        <p:spPr>
          <a:xfrm>
            <a:off x="392853" y="5728699"/>
            <a:ext cx="5012265" cy="4001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rPr>
              <a:t>Available at: </a:t>
            </a:r>
            <a:r>
              <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hlinkClick r:id="rId3"/>
              </a:rPr>
              <a:t>Measles Cases and Outbreaks | Measles (Rubeola) | CDC</a:t>
            </a:r>
            <a:r>
              <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rPr>
              <a:t>, accessed on </a:t>
            </a:r>
            <a:r>
              <a:rPr kumimoji="0" lang="en-US" sz="1000" b="0" i="0" u="none" strike="noStrike" kern="1200" cap="none" spc="0" normalizeH="0" baseline="0" noProof="0">
                <a:ln>
                  <a:noFill/>
                </a:ln>
                <a:solidFill>
                  <a:prstClr val="black"/>
                </a:solidFill>
                <a:effectLst/>
                <a:uLnTx/>
                <a:uFillTx/>
                <a:latin typeface="Calibri" panose="020F0502020204030204"/>
                <a:ea typeface="+mn-ea"/>
                <a:cs typeface="+mn-cs"/>
              </a:rPr>
              <a:t>December 9, </a:t>
            </a:r>
            <a:r>
              <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rPr>
              <a:t>2025.</a:t>
            </a:r>
          </a:p>
        </p:txBody>
      </p:sp>
    </p:spTree>
    <p:extLst>
      <p:ext uri="{BB962C8B-B14F-4D97-AF65-F5344CB8AC3E}">
        <p14:creationId xmlns:p14="http://schemas.microsoft.com/office/powerpoint/2010/main" val="244350752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79FB2D-65D2-44DC-8838-45073EA02050}"/>
              </a:ext>
            </a:extLst>
          </p:cNvPr>
          <p:cNvSpPr>
            <a:spLocks noGrp="1"/>
          </p:cNvSpPr>
          <p:nvPr>
            <p:ph type="title"/>
          </p:nvPr>
        </p:nvSpPr>
        <p:spPr/>
        <p:txBody>
          <a:bodyPr>
            <a:normAutofit/>
          </a:bodyPr>
          <a:lstStyle/>
          <a:p>
            <a:r>
              <a:rPr lang="en-US"/>
              <a:t>Thank You</a:t>
            </a:r>
          </a:p>
        </p:txBody>
      </p:sp>
    </p:spTree>
    <p:extLst>
      <p:ext uri="{BB962C8B-B14F-4D97-AF65-F5344CB8AC3E}">
        <p14:creationId xmlns:p14="http://schemas.microsoft.com/office/powerpoint/2010/main" val="31161299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C124BD-2958-8CEE-9097-B5AAB187FEC9}"/>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E4746C7D-3BEA-340C-9BD5-CC40E358D7C9}"/>
              </a:ext>
            </a:extLst>
          </p:cNvPr>
          <p:cNvSpPr>
            <a:spLocks noGrp="1"/>
          </p:cNvSpPr>
          <p:nvPr>
            <p:ph type="title"/>
          </p:nvPr>
        </p:nvSpPr>
        <p:spPr/>
        <p:txBody>
          <a:bodyPr/>
          <a:lstStyle/>
          <a:p>
            <a:r>
              <a:rPr lang="en-US" dirty="0"/>
              <a:t>Texas Respiratory Virus Illnesses</a:t>
            </a:r>
          </a:p>
        </p:txBody>
      </p:sp>
      <p:sp>
        <p:nvSpPr>
          <p:cNvPr id="8" name="TextBox 7">
            <a:extLst>
              <a:ext uri="{FF2B5EF4-FFF2-40B4-BE49-F238E27FC236}">
                <a16:creationId xmlns:a16="http://schemas.microsoft.com/office/drawing/2014/main" id="{2AD216E1-E898-BF9E-C1BB-2A9FB7722AD1}"/>
              </a:ext>
            </a:extLst>
          </p:cNvPr>
          <p:cNvSpPr txBox="1"/>
          <p:nvPr/>
        </p:nvSpPr>
        <p:spPr>
          <a:xfrm>
            <a:off x="2121543" y="5736364"/>
            <a:ext cx="8328838" cy="246221"/>
          </a:xfrm>
          <a:prstGeom prst="rect">
            <a:avLst/>
          </a:prstGeom>
          <a:noFill/>
        </p:spPr>
        <p:txBody>
          <a:bodyPr wrap="square">
            <a:spAutoFit/>
          </a:bodyPr>
          <a:lstStyle/>
          <a:p>
            <a:r>
              <a:rPr lang="en-US" sz="1000" dirty="0"/>
              <a:t>Available at: </a:t>
            </a:r>
            <a:r>
              <a:rPr lang="en-US" sz="1000" dirty="0">
                <a:hlinkClick r:id="rId3"/>
              </a:rPr>
              <a:t>TX Respiratory Illness Dashboard: Emergency Department Visits | Texas Respiratory Illnesses Dashboard</a:t>
            </a:r>
            <a:r>
              <a:rPr lang="en-US" sz="1000" dirty="0"/>
              <a:t>, accessed on December 9, 2025.</a:t>
            </a:r>
          </a:p>
        </p:txBody>
      </p:sp>
      <p:pic>
        <p:nvPicPr>
          <p:cNvPr id="3" name="Picture 2">
            <a:extLst>
              <a:ext uri="{FF2B5EF4-FFF2-40B4-BE49-F238E27FC236}">
                <a16:creationId xmlns:a16="http://schemas.microsoft.com/office/drawing/2014/main" id="{27D3D7D9-BC6B-110F-9CE8-385E3157A540}"/>
              </a:ext>
            </a:extLst>
          </p:cNvPr>
          <p:cNvPicPr>
            <a:picLocks noChangeAspect="1"/>
          </p:cNvPicPr>
          <p:nvPr/>
        </p:nvPicPr>
        <p:blipFill>
          <a:blip r:embed="rId4"/>
          <a:stretch>
            <a:fillRect/>
          </a:stretch>
        </p:blipFill>
        <p:spPr>
          <a:xfrm>
            <a:off x="6514971" y="1980164"/>
            <a:ext cx="5366846" cy="3606528"/>
          </a:xfrm>
          <a:prstGeom prst="rect">
            <a:avLst/>
          </a:prstGeom>
          <a:ln>
            <a:solidFill>
              <a:srgbClr val="002060"/>
            </a:solidFill>
          </a:ln>
        </p:spPr>
      </p:pic>
      <p:pic>
        <p:nvPicPr>
          <p:cNvPr id="7" name="Picture 6">
            <a:extLst>
              <a:ext uri="{FF2B5EF4-FFF2-40B4-BE49-F238E27FC236}">
                <a16:creationId xmlns:a16="http://schemas.microsoft.com/office/drawing/2014/main" id="{39C57B0E-5792-E2C7-DA69-4DD77327D3F8}"/>
              </a:ext>
            </a:extLst>
          </p:cNvPr>
          <p:cNvPicPr>
            <a:picLocks noChangeAspect="1"/>
          </p:cNvPicPr>
          <p:nvPr/>
        </p:nvPicPr>
        <p:blipFill>
          <a:blip r:embed="rId5"/>
          <a:stretch>
            <a:fillRect/>
          </a:stretch>
        </p:blipFill>
        <p:spPr>
          <a:xfrm>
            <a:off x="310183" y="1980163"/>
            <a:ext cx="6112695" cy="3606528"/>
          </a:xfrm>
          <a:prstGeom prst="rect">
            <a:avLst/>
          </a:prstGeom>
          <a:ln>
            <a:solidFill>
              <a:srgbClr val="264780"/>
            </a:solidFill>
          </a:ln>
        </p:spPr>
      </p:pic>
    </p:spTree>
    <p:extLst>
      <p:ext uri="{BB962C8B-B14F-4D97-AF65-F5344CB8AC3E}">
        <p14:creationId xmlns:p14="http://schemas.microsoft.com/office/powerpoint/2010/main" val="5660331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2CAC63-9078-0900-3546-703EDFA61F5F}"/>
            </a:ext>
          </a:extLst>
        </p:cNvPr>
        <p:cNvGrpSpPr/>
        <p:nvPr/>
      </p:nvGrpSpPr>
      <p:grpSpPr>
        <a:xfrm>
          <a:off x="0" y="0"/>
          <a:ext cx="0" cy="0"/>
          <a:chOff x="0" y="0"/>
          <a:chExt cx="0" cy="0"/>
        </a:xfrm>
      </p:grpSpPr>
      <p:sp>
        <p:nvSpPr>
          <p:cNvPr id="8" name="TextBox 7">
            <a:extLst>
              <a:ext uri="{FF2B5EF4-FFF2-40B4-BE49-F238E27FC236}">
                <a16:creationId xmlns:a16="http://schemas.microsoft.com/office/drawing/2014/main" id="{CB9DED96-680E-B435-8F34-2AF7A2C6CA54}"/>
              </a:ext>
            </a:extLst>
          </p:cNvPr>
          <p:cNvSpPr txBox="1"/>
          <p:nvPr/>
        </p:nvSpPr>
        <p:spPr>
          <a:xfrm>
            <a:off x="2178250" y="5501844"/>
            <a:ext cx="8328838" cy="24622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rPr>
              <a:t>Available at: </a:t>
            </a:r>
            <a:r>
              <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hlinkClick r:id="rId3"/>
              </a:rPr>
              <a:t>TX Respiratory Illness Dashboard: Current Hospitalizations Data | Texas Respiratory Illnesses Dashboard</a:t>
            </a:r>
            <a:r>
              <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rPr>
              <a:t>, accessed on December 9, 2025.</a:t>
            </a:r>
          </a:p>
        </p:txBody>
      </p:sp>
      <p:sp>
        <p:nvSpPr>
          <p:cNvPr id="2" name="Title 3">
            <a:extLst>
              <a:ext uri="{FF2B5EF4-FFF2-40B4-BE49-F238E27FC236}">
                <a16:creationId xmlns:a16="http://schemas.microsoft.com/office/drawing/2014/main" id="{02842F80-8A45-2490-1B8E-CAE6EDBD238D}"/>
              </a:ext>
            </a:extLst>
          </p:cNvPr>
          <p:cNvSpPr>
            <a:spLocks noGrp="1"/>
          </p:cNvSpPr>
          <p:nvPr>
            <p:ph type="title"/>
          </p:nvPr>
        </p:nvSpPr>
        <p:spPr>
          <a:xfrm>
            <a:off x="234950" y="254000"/>
            <a:ext cx="10515600" cy="1325563"/>
          </a:xfrm>
        </p:spPr>
        <p:txBody>
          <a:bodyPr/>
          <a:lstStyle/>
          <a:p>
            <a:r>
              <a:rPr lang="en-US" dirty="0"/>
              <a:t>Texas Respiratory Virus Illnesses</a:t>
            </a:r>
          </a:p>
        </p:txBody>
      </p:sp>
      <p:pic>
        <p:nvPicPr>
          <p:cNvPr id="4" name="Picture 3">
            <a:extLst>
              <a:ext uri="{FF2B5EF4-FFF2-40B4-BE49-F238E27FC236}">
                <a16:creationId xmlns:a16="http://schemas.microsoft.com/office/drawing/2014/main" id="{E048C248-5E06-8137-6613-F42A6BBF752F}"/>
              </a:ext>
            </a:extLst>
          </p:cNvPr>
          <p:cNvPicPr>
            <a:picLocks noChangeAspect="1"/>
          </p:cNvPicPr>
          <p:nvPr/>
        </p:nvPicPr>
        <p:blipFill>
          <a:blip r:embed="rId4"/>
          <a:stretch>
            <a:fillRect/>
          </a:stretch>
        </p:blipFill>
        <p:spPr>
          <a:xfrm>
            <a:off x="6413592" y="2070147"/>
            <a:ext cx="5699165" cy="3286551"/>
          </a:xfrm>
          <a:prstGeom prst="rect">
            <a:avLst/>
          </a:prstGeom>
          <a:ln>
            <a:solidFill>
              <a:srgbClr val="264780"/>
            </a:solidFill>
          </a:ln>
        </p:spPr>
      </p:pic>
      <p:pic>
        <p:nvPicPr>
          <p:cNvPr id="6" name="Picture 5">
            <a:extLst>
              <a:ext uri="{FF2B5EF4-FFF2-40B4-BE49-F238E27FC236}">
                <a16:creationId xmlns:a16="http://schemas.microsoft.com/office/drawing/2014/main" id="{84D0BB02-0A91-6DCC-A235-1A95FF901A19}"/>
              </a:ext>
            </a:extLst>
          </p:cNvPr>
          <p:cNvPicPr>
            <a:picLocks noChangeAspect="1"/>
          </p:cNvPicPr>
          <p:nvPr/>
        </p:nvPicPr>
        <p:blipFill>
          <a:blip r:embed="rId5"/>
          <a:stretch>
            <a:fillRect/>
          </a:stretch>
        </p:blipFill>
        <p:spPr>
          <a:xfrm>
            <a:off x="128319" y="2056366"/>
            <a:ext cx="6214350" cy="3300332"/>
          </a:xfrm>
          <a:prstGeom prst="rect">
            <a:avLst/>
          </a:prstGeom>
          <a:ln>
            <a:solidFill>
              <a:srgbClr val="264780"/>
            </a:solidFill>
          </a:ln>
        </p:spPr>
      </p:pic>
    </p:spTree>
    <p:extLst>
      <p:ext uri="{BB962C8B-B14F-4D97-AF65-F5344CB8AC3E}">
        <p14:creationId xmlns:p14="http://schemas.microsoft.com/office/powerpoint/2010/main" val="31898706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036D732-2F39-30D7-BC22-E0FB2E490456}"/>
              </a:ext>
            </a:extLst>
          </p:cNvPr>
          <p:cNvSpPr>
            <a:spLocks noGrp="1"/>
          </p:cNvSpPr>
          <p:nvPr>
            <p:ph type="title"/>
          </p:nvPr>
        </p:nvSpPr>
        <p:spPr>
          <a:xfrm>
            <a:off x="384242" y="204650"/>
            <a:ext cx="10515600" cy="1325563"/>
          </a:xfrm>
        </p:spPr>
        <p:txBody>
          <a:bodyPr/>
          <a:lstStyle/>
          <a:p>
            <a:r>
              <a:rPr lang="en-US" dirty="0"/>
              <a:t>Influenza A(H5) Human Cases </a:t>
            </a:r>
          </a:p>
        </p:txBody>
      </p:sp>
      <p:sp>
        <p:nvSpPr>
          <p:cNvPr id="6" name="Content Placeholder 5">
            <a:extLst>
              <a:ext uri="{FF2B5EF4-FFF2-40B4-BE49-F238E27FC236}">
                <a16:creationId xmlns:a16="http://schemas.microsoft.com/office/drawing/2014/main" id="{A6BF078B-B39B-120B-4CC3-EEC9A3B8D652}"/>
              </a:ext>
            </a:extLst>
          </p:cNvPr>
          <p:cNvSpPr>
            <a:spLocks noGrp="1"/>
          </p:cNvSpPr>
          <p:nvPr>
            <p:ph idx="1"/>
          </p:nvPr>
        </p:nvSpPr>
        <p:spPr>
          <a:xfrm>
            <a:off x="209145" y="1546493"/>
            <a:ext cx="11567808" cy="4351338"/>
          </a:xfrm>
        </p:spPr>
        <p:txBody>
          <a:bodyPr>
            <a:normAutofit/>
          </a:bodyPr>
          <a:lstStyle/>
          <a:p>
            <a:r>
              <a:rPr lang="en-US" sz="2000" dirty="0"/>
              <a:t>On November 13, 2025, Washington State Department of Health (DOH) reported a </a:t>
            </a:r>
            <a:r>
              <a:rPr lang="en-US" sz="2000" dirty="0">
                <a:hlinkClick r:id="rId3"/>
              </a:rPr>
              <a:t>human case of avian influenza</a:t>
            </a:r>
            <a:r>
              <a:rPr lang="en-US" sz="2000" dirty="0"/>
              <a:t>.</a:t>
            </a:r>
          </a:p>
          <a:p>
            <a:pPr lvl="1"/>
            <a:r>
              <a:rPr lang="en-US" sz="1800" dirty="0"/>
              <a:t>An older individual with underlying health conditions with H5N5 avian influenza</a:t>
            </a:r>
          </a:p>
          <a:p>
            <a:pPr lvl="1"/>
            <a:r>
              <a:rPr lang="en-US" sz="1800" dirty="0"/>
              <a:t>The person had a backyard flock of mixed domestic birds. </a:t>
            </a:r>
          </a:p>
          <a:p>
            <a:pPr lvl="1"/>
            <a:r>
              <a:rPr lang="en-US" sz="1800" dirty="0"/>
              <a:t>DOH sampling identified avian influenza virus in the environment of the flock, making exposure to the domestic poultry, their environment, or wild birds the most likely source of exposure for this patient. </a:t>
            </a:r>
          </a:p>
          <a:p>
            <a:pPr lvl="1"/>
            <a:r>
              <a:rPr lang="en-US" sz="1800" dirty="0"/>
              <a:t>People who had exposure to the backyard flock and environment are also being monitored for symptoms.</a:t>
            </a:r>
          </a:p>
          <a:p>
            <a:pPr lvl="1"/>
            <a:r>
              <a:rPr lang="en-US" sz="1800" dirty="0"/>
              <a:t>On November 21, 2025, DOH announced the individual had </a:t>
            </a:r>
            <a:r>
              <a:rPr lang="en-US" sz="1800" dirty="0">
                <a:hlinkClick r:id="rId4"/>
              </a:rPr>
              <a:t>deceased</a:t>
            </a:r>
            <a:r>
              <a:rPr lang="en-US" sz="1800" dirty="0"/>
              <a:t>. </a:t>
            </a:r>
          </a:p>
          <a:p>
            <a:r>
              <a:rPr lang="en-US" sz="2200" dirty="0"/>
              <a:t>As of December 3, 2025, there are a total of 71 human cases of avian influenza A(H5) reported in the </a:t>
            </a:r>
            <a:r>
              <a:rPr lang="en-US" sz="2400" dirty="0">
                <a:hlinkClick r:id="rId5"/>
              </a:rPr>
              <a:t>United States</a:t>
            </a:r>
            <a:r>
              <a:rPr lang="en-US" sz="2400" dirty="0"/>
              <a:t> which includes 2 deaths</a:t>
            </a:r>
            <a:r>
              <a:rPr lang="en-US" sz="2200" dirty="0"/>
              <a:t>.</a:t>
            </a:r>
          </a:p>
        </p:txBody>
      </p:sp>
    </p:spTree>
    <p:extLst>
      <p:ext uri="{BB962C8B-B14F-4D97-AF65-F5344CB8AC3E}">
        <p14:creationId xmlns:p14="http://schemas.microsoft.com/office/powerpoint/2010/main" val="24013619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7FCFE1E-9EEE-D337-C9EF-ACDC51115F79}"/>
              </a:ext>
            </a:extLst>
          </p:cNvPr>
          <p:cNvSpPr>
            <a:spLocks noGrp="1"/>
          </p:cNvSpPr>
          <p:nvPr>
            <p:ph type="title"/>
          </p:nvPr>
        </p:nvSpPr>
        <p:spPr/>
        <p:txBody>
          <a:bodyPr/>
          <a:lstStyle/>
          <a:p>
            <a:r>
              <a:rPr lang="en-US" dirty="0"/>
              <a:t>Preventing Respiratory Illnesses</a:t>
            </a:r>
            <a:br>
              <a:rPr lang="en-US" dirty="0"/>
            </a:br>
            <a:r>
              <a:rPr lang="en-US" sz="3600" i="1" dirty="0"/>
              <a:t>Core Prevention Strategies</a:t>
            </a:r>
            <a:endParaRPr lang="en-US" i="1" dirty="0"/>
          </a:p>
        </p:txBody>
      </p:sp>
      <p:sp>
        <p:nvSpPr>
          <p:cNvPr id="5" name="Content Placeholder 4">
            <a:extLst>
              <a:ext uri="{FF2B5EF4-FFF2-40B4-BE49-F238E27FC236}">
                <a16:creationId xmlns:a16="http://schemas.microsoft.com/office/drawing/2014/main" id="{6438D118-B98F-3341-C002-293700443FEA}"/>
              </a:ext>
            </a:extLst>
          </p:cNvPr>
          <p:cNvSpPr>
            <a:spLocks noGrp="1"/>
          </p:cNvSpPr>
          <p:nvPr>
            <p:ph idx="1"/>
          </p:nvPr>
        </p:nvSpPr>
        <p:spPr>
          <a:xfrm>
            <a:off x="234353" y="1579828"/>
            <a:ext cx="11672302" cy="4665933"/>
          </a:xfrm>
        </p:spPr>
        <p:txBody>
          <a:bodyPr>
            <a:noAutofit/>
          </a:bodyPr>
          <a:lstStyle/>
          <a:p>
            <a:pPr>
              <a:lnSpc>
                <a:spcPct val="100000"/>
              </a:lnSpc>
              <a:spcBef>
                <a:spcPts val="600"/>
              </a:spcBef>
            </a:pPr>
            <a:r>
              <a:rPr lang="en-US" b="0" i="0" dirty="0">
                <a:solidFill>
                  <a:srgbClr val="1C1D1F"/>
                </a:solidFill>
                <a:effectLst/>
              </a:rPr>
              <a:t>Core prevention strategies are essential practices recommended for everyone. They provide a foundation of protection:</a:t>
            </a:r>
          </a:p>
          <a:p>
            <a:pPr lvl="1">
              <a:lnSpc>
                <a:spcPct val="100000"/>
              </a:lnSpc>
              <a:spcBef>
                <a:spcPts val="600"/>
              </a:spcBef>
            </a:pPr>
            <a:r>
              <a:rPr lang="en-US" b="0" i="0" dirty="0">
                <a:effectLst/>
              </a:rPr>
              <a:t>Stay up to date with recommended immunizations. Talk to your doctor or trusted healthcare provider about what may be recommended for you and your family.</a:t>
            </a:r>
          </a:p>
          <a:p>
            <a:pPr lvl="1">
              <a:lnSpc>
                <a:spcPct val="100000"/>
              </a:lnSpc>
              <a:spcBef>
                <a:spcPts val="600"/>
              </a:spcBef>
            </a:pPr>
            <a:r>
              <a:rPr lang="en-US" b="0" i="0" dirty="0">
                <a:effectLst/>
              </a:rPr>
              <a:t>Practice good hygiene like washing your hands regularly and cleaning commonly touched surfaces.</a:t>
            </a:r>
          </a:p>
          <a:p>
            <a:pPr lvl="1">
              <a:lnSpc>
                <a:spcPct val="100000"/>
              </a:lnSpc>
              <a:spcBef>
                <a:spcPts val="600"/>
              </a:spcBef>
            </a:pPr>
            <a:r>
              <a:rPr lang="en-US" b="0" i="0" dirty="0">
                <a:effectLst/>
              </a:rPr>
              <a:t>Take steps for cleaner air as possible in places where people live and work.</a:t>
            </a:r>
          </a:p>
          <a:p>
            <a:pPr lvl="1">
              <a:lnSpc>
                <a:spcPct val="100000"/>
              </a:lnSpc>
              <a:spcBef>
                <a:spcPts val="600"/>
              </a:spcBef>
            </a:pPr>
            <a:r>
              <a:rPr lang="en-US" b="0" i="0" dirty="0">
                <a:effectLst/>
              </a:rPr>
              <a:t>When sick with a respiratory illness:</a:t>
            </a:r>
          </a:p>
          <a:p>
            <a:pPr marL="1200150" lvl="2" indent="-285750">
              <a:lnSpc>
                <a:spcPct val="100000"/>
              </a:lnSpc>
              <a:spcBef>
                <a:spcPts val="600"/>
              </a:spcBef>
            </a:pPr>
            <a:r>
              <a:rPr lang="en-US" b="0" i="0" dirty="0">
                <a:effectLst/>
              </a:rPr>
              <a:t>Use precautions to prevent spread. Stay home and away from others.</a:t>
            </a:r>
          </a:p>
          <a:p>
            <a:pPr marL="1200150" lvl="2" indent="-285750">
              <a:lnSpc>
                <a:spcPct val="100000"/>
              </a:lnSpc>
              <a:spcBef>
                <a:spcPts val="600"/>
              </a:spcBef>
            </a:pPr>
            <a:r>
              <a:rPr lang="en-US" b="0" i="0" dirty="0">
                <a:effectLst/>
              </a:rPr>
              <a:t>Seek health care promptly for treatment if you have risk factors for severe illness; treatment may help lower your risk of severe illness.</a:t>
            </a:r>
          </a:p>
          <a:p>
            <a:endParaRPr lang="en-US" sz="2000" dirty="0"/>
          </a:p>
        </p:txBody>
      </p:sp>
      <p:sp>
        <p:nvSpPr>
          <p:cNvPr id="6" name="TextBox 5">
            <a:extLst>
              <a:ext uri="{FF2B5EF4-FFF2-40B4-BE49-F238E27FC236}">
                <a16:creationId xmlns:a16="http://schemas.microsoft.com/office/drawing/2014/main" id="{A959EF13-3E30-0A99-413B-02BAC614305A}"/>
              </a:ext>
            </a:extLst>
          </p:cNvPr>
          <p:cNvSpPr txBox="1"/>
          <p:nvPr/>
        </p:nvSpPr>
        <p:spPr>
          <a:xfrm>
            <a:off x="1306811" y="6245761"/>
            <a:ext cx="7992832" cy="246221"/>
          </a:xfrm>
          <a:prstGeom prst="rect">
            <a:avLst/>
          </a:prstGeom>
          <a:noFill/>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Calibri" panose="020F0502020204030204"/>
                <a:ea typeface="Verdana"/>
                <a:cs typeface="+mn-cs"/>
              </a:rPr>
              <a:t>Available: </a:t>
            </a:r>
            <a:r>
              <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hlinkClick r:id="rId3"/>
              </a:rPr>
              <a:t>Preventing Respiratory Illnesses | Respiratory Illnesses | CDC</a:t>
            </a:r>
            <a:r>
              <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000" b="0" i="0" u="none" strike="noStrike" kern="1200" cap="none" spc="0" normalizeH="0" baseline="0" noProof="0" dirty="0">
                <a:ln>
                  <a:noFill/>
                </a:ln>
                <a:solidFill>
                  <a:prstClr val="black"/>
                </a:solidFill>
                <a:effectLst/>
                <a:uLnTx/>
                <a:uFillTx/>
                <a:latin typeface="Calibri" panose="020F0502020204030204"/>
                <a:ea typeface="Verdana"/>
                <a:cs typeface="+mn-cs"/>
              </a:rPr>
              <a:t>accessed December 9, 2025</a:t>
            </a:r>
          </a:p>
        </p:txBody>
      </p:sp>
    </p:spTree>
    <p:extLst>
      <p:ext uri="{BB962C8B-B14F-4D97-AF65-F5344CB8AC3E}">
        <p14:creationId xmlns:p14="http://schemas.microsoft.com/office/powerpoint/2010/main" val="24221227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986A53C-6A60-E539-20BD-A00ADBFD125F}"/>
              </a:ext>
            </a:extLst>
          </p:cNvPr>
          <p:cNvSpPr>
            <a:spLocks noGrp="1"/>
          </p:cNvSpPr>
          <p:nvPr>
            <p:ph type="title"/>
          </p:nvPr>
        </p:nvSpPr>
        <p:spPr>
          <a:xfrm>
            <a:off x="130591" y="206323"/>
            <a:ext cx="10515600" cy="1325563"/>
          </a:xfrm>
        </p:spPr>
        <p:txBody>
          <a:bodyPr>
            <a:normAutofit/>
          </a:bodyPr>
          <a:lstStyle/>
          <a:p>
            <a:r>
              <a:rPr lang="en-US" sz="4000" dirty="0"/>
              <a:t>2025-2026 Seasonal Influenza Vaccination</a:t>
            </a:r>
          </a:p>
        </p:txBody>
      </p:sp>
      <p:sp>
        <p:nvSpPr>
          <p:cNvPr id="6" name="Content Placeholder 5">
            <a:extLst>
              <a:ext uri="{FF2B5EF4-FFF2-40B4-BE49-F238E27FC236}">
                <a16:creationId xmlns:a16="http://schemas.microsoft.com/office/drawing/2014/main" id="{AE2BF10E-B32F-4845-848C-DD86D1814B9B}"/>
              </a:ext>
            </a:extLst>
          </p:cNvPr>
          <p:cNvSpPr>
            <a:spLocks noGrp="1"/>
          </p:cNvSpPr>
          <p:nvPr>
            <p:ph idx="1"/>
          </p:nvPr>
        </p:nvSpPr>
        <p:spPr>
          <a:xfrm>
            <a:off x="211576" y="1462459"/>
            <a:ext cx="11885580" cy="4730818"/>
          </a:xfrm>
        </p:spPr>
        <p:txBody>
          <a:bodyPr vert="horz" lIns="91440" tIns="45720" rIns="91440" bIns="45720" rtlCol="0" anchor="t">
            <a:noAutofit/>
          </a:bodyPr>
          <a:lstStyle/>
          <a:p>
            <a:pPr>
              <a:lnSpc>
                <a:spcPct val="100000"/>
              </a:lnSpc>
              <a:spcBef>
                <a:spcPts val="600"/>
              </a:spcBef>
            </a:pPr>
            <a:r>
              <a:rPr lang="en-US" sz="2000" dirty="0"/>
              <a:t>All 2025-2026 influenza vaccine available in the United States are trivalent vaccines.</a:t>
            </a:r>
          </a:p>
          <a:p>
            <a:pPr>
              <a:lnSpc>
                <a:spcPct val="100000"/>
              </a:lnSpc>
              <a:spcBef>
                <a:spcPts val="600"/>
              </a:spcBef>
            </a:pPr>
            <a:r>
              <a:rPr lang="en-US" sz="2000" b="1"/>
              <a:t>Routine annual influenza vaccination for all individuals aged </a:t>
            </a:r>
            <a:r>
              <a:rPr lang="en-US" sz="2000" b="1" u="sng"/>
              <a:t>&gt;</a:t>
            </a:r>
            <a:r>
              <a:rPr lang="en-US" sz="2000" b="1"/>
              <a:t>6 months who do not have a contraindication to vaccination continues to be recommended.</a:t>
            </a:r>
            <a:endParaRPr lang="en-US" sz="2000" b="1">
              <a:ea typeface="Calibri"/>
              <a:cs typeface="Calibri"/>
            </a:endParaRPr>
          </a:p>
          <a:p>
            <a:pPr>
              <a:lnSpc>
                <a:spcPct val="100000"/>
              </a:lnSpc>
              <a:spcBef>
                <a:spcPts val="600"/>
              </a:spcBef>
            </a:pPr>
            <a:r>
              <a:rPr lang="en-US" sz="2000" dirty="0"/>
              <a:t>On June 26, 2025, ACIP made a new recommendation that children aged </a:t>
            </a:r>
            <a:r>
              <a:rPr lang="en-US" sz="2000" u="sng" dirty="0"/>
              <a:t>&lt;</a:t>
            </a:r>
            <a:r>
              <a:rPr lang="en-US" sz="2000" dirty="0"/>
              <a:t>18 years, pregnant women and all adults receive seasonal influenza vaccines only in single-dose formulations that are free of thimerosal as a preservative.</a:t>
            </a:r>
            <a:endParaRPr lang="en-US" sz="2000">
              <a:ea typeface="Calibri"/>
              <a:cs typeface="Calibri"/>
            </a:endParaRPr>
          </a:p>
          <a:p>
            <a:pPr>
              <a:lnSpc>
                <a:spcPct val="100000"/>
              </a:lnSpc>
              <a:spcBef>
                <a:spcPts val="600"/>
              </a:spcBef>
            </a:pPr>
            <a:r>
              <a:rPr lang="en-US" sz="2000" dirty="0" err="1"/>
              <a:t>FluMist</a:t>
            </a:r>
            <a:r>
              <a:rPr lang="en-US" sz="2000" dirty="0"/>
              <a:t> (nasal spray live attenuated influenza vaccine -LAIV3) for self-administration is approved for recipients aged 18 through 49 years or administration by a caregiver aged </a:t>
            </a:r>
            <a:r>
              <a:rPr lang="en-US" sz="2000" u="sng" dirty="0"/>
              <a:t>&gt;</a:t>
            </a:r>
            <a:r>
              <a:rPr lang="en-US" sz="2000" dirty="0"/>
              <a:t>18 years for children and adolescents aged 2 through 17 years.</a:t>
            </a:r>
            <a:endParaRPr lang="en-US" sz="2000">
              <a:ea typeface="Calibri"/>
              <a:cs typeface="Calibri"/>
            </a:endParaRPr>
          </a:p>
          <a:p>
            <a:pPr>
              <a:lnSpc>
                <a:spcPct val="100000"/>
              </a:lnSpc>
              <a:spcBef>
                <a:spcPts val="600"/>
              </a:spcBef>
            </a:pPr>
            <a:r>
              <a:rPr lang="en-US" sz="2000" dirty="0"/>
              <a:t>A comprehensive summary of influenza vaccines, age indications, dosage and administration are available </a:t>
            </a:r>
            <a:r>
              <a:rPr lang="en-US" sz="2000" dirty="0">
                <a:hlinkClick r:id="rId3"/>
              </a:rPr>
              <a:t>here</a:t>
            </a:r>
            <a:r>
              <a:rPr lang="en-US" sz="2000" dirty="0"/>
              <a:t>.</a:t>
            </a:r>
            <a:endParaRPr lang="en-US" sz="2000">
              <a:ea typeface="Calibri"/>
              <a:cs typeface="Calibri"/>
            </a:endParaRPr>
          </a:p>
          <a:p>
            <a:pPr>
              <a:lnSpc>
                <a:spcPct val="100000"/>
              </a:lnSpc>
              <a:spcBef>
                <a:spcPts val="600"/>
              </a:spcBef>
            </a:pPr>
            <a:r>
              <a:rPr lang="en-US" sz="2000" dirty="0"/>
              <a:t>A recent article published in the </a:t>
            </a:r>
            <a:r>
              <a:rPr lang="en-US" sz="2000" dirty="0">
                <a:solidFill>
                  <a:srgbClr val="005CB9"/>
                </a:solidFill>
                <a:hlinkClick r:id="rId4">
                  <a:extLst>
                    <a:ext uri="{A12FA001-AC4F-418D-AE19-62706E023703}">
                      <ahyp:hlinkClr xmlns:ahyp="http://schemas.microsoft.com/office/drawing/2018/hyperlinkcolor" val="tx"/>
                    </a:ext>
                  </a:extLst>
                </a:hlinkClick>
              </a:rPr>
              <a:t>Emerging Infectious Diseases journal </a:t>
            </a:r>
            <a:r>
              <a:rPr lang="en-US" sz="2000" dirty="0"/>
              <a:t>showed that human seasonal influenza vaccines also confer partial protection against disease caused by H5N1 clade 2.3.4b virus in ferrets.</a:t>
            </a:r>
            <a:endParaRPr lang="en-US" sz="2000">
              <a:ea typeface="Calibri"/>
              <a:cs typeface="Calibri"/>
            </a:endParaRPr>
          </a:p>
        </p:txBody>
      </p:sp>
      <p:sp>
        <p:nvSpPr>
          <p:cNvPr id="7" name="TextBox 6">
            <a:extLst>
              <a:ext uri="{FF2B5EF4-FFF2-40B4-BE49-F238E27FC236}">
                <a16:creationId xmlns:a16="http://schemas.microsoft.com/office/drawing/2014/main" id="{9624F2BE-9768-C355-CB5D-00DCF185B963}"/>
              </a:ext>
            </a:extLst>
          </p:cNvPr>
          <p:cNvSpPr txBox="1"/>
          <p:nvPr/>
        </p:nvSpPr>
        <p:spPr>
          <a:xfrm>
            <a:off x="423965" y="6137676"/>
            <a:ext cx="11754175" cy="400110"/>
          </a:xfrm>
          <a:prstGeom prst="rect">
            <a:avLst/>
          </a:prstGeom>
          <a:noFill/>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Calibri" panose="020F0502020204030204"/>
                <a:ea typeface="Verdana"/>
                <a:cs typeface="+mn-cs"/>
              </a:rPr>
              <a:t>Available at: </a:t>
            </a:r>
            <a:r>
              <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hlinkClick r:id="rId5"/>
              </a:rPr>
              <a:t>Prevention and Control of Seasonal Influenza with Vaccines: Recommendations of the Advisory Committee on Immunization Practices — United States, 2025–26 Influenza Season | MMWR</a:t>
            </a:r>
            <a:r>
              <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000" b="0" i="0" u="none" strike="noStrike" kern="1200" cap="none" spc="0" normalizeH="0" baseline="0" noProof="0" dirty="0">
                <a:ln>
                  <a:noFill/>
                </a:ln>
                <a:solidFill>
                  <a:prstClr val="black"/>
                </a:solidFill>
                <a:effectLst/>
                <a:uLnTx/>
                <a:uFillTx/>
                <a:latin typeface="Calibri" panose="020F0502020204030204"/>
                <a:ea typeface="Verdana"/>
                <a:cs typeface="+mn-cs"/>
              </a:rPr>
              <a:t>accessed on December 9, 2025</a:t>
            </a:r>
          </a:p>
        </p:txBody>
      </p:sp>
    </p:spTree>
    <p:extLst>
      <p:ext uri="{BB962C8B-B14F-4D97-AF65-F5344CB8AC3E}">
        <p14:creationId xmlns:p14="http://schemas.microsoft.com/office/powerpoint/2010/main" val="1493192843"/>
      </p:ext>
    </p:extLst>
  </p:cSld>
  <p:clrMapOvr>
    <a:masterClrMapping/>
  </p:clrMapOvr>
</p:sld>
</file>

<file path=ppt/theme/theme1.xml><?xml version="1.0" encoding="utf-8"?>
<a:theme xmlns:a="http://schemas.openxmlformats.org/drawingml/2006/main" name="DSHS Slide Theme">
  <a:themeElements>
    <a:clrScheme name="DSHS">
      <a:dk1>
        <a:srgbClr val="000000"/>
      </a:dk1>
      <a:lt1>
        <a:sysClr val="window" lastClr="FFFFFF"/>
      </a:lt1>
      <a:dk2>
        <a:srgbClr val="44546A"/>
      </a:dk2>
      <a:lt2>
        <a:srgbClr val="E7E6E6"/>
      </a:lt2>
      <a:accent1>
        <a:srgbClr val="003087"/>
      </a:accent1>
      <a:accent2>
        <a:srgbClr val="C00000"/>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SHS-Powerpoint-Template (3)" id="{EF3AAB63-E8E5-4800-ACB0-203D7CA311D8}" vid="{593503A6-5E54-4042-9D56-217633478CF6}"/>
    </a:ext>
  </a:extLst>
</a:theme>
</file>

<file path=ppt/theme/theme10.xml><?xml version="1.0" encoding="utf-8"?>
<a:theme xmlns:a="http://schemas.openxmlformats.org/drawingml/2006/main" name="3_DSHS Slide Layout 3">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SHS-Powerpoint-Template.potx" id="{6FC93773-1777-49B8-B085-21A8058814C0}" vid="{AFDF2EBF-DC16-4258-9B11-8246FF8EEFC8}"/>
    </a:ext>
  </a:extLst>
</a:theme>
</file>

<file path=ppt/theme/theme11.xml><?xml version="1.0" encoding="utf-8"?>
<a:theme xmlns:a="http://schemas.openxmlformats.org/drawingml/2006/main" name="DSHS Slide Layout 2">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SHS-Powerpoint-Template.pptx" id="{6BF2F126-A660-4D03-945C-B5EB2EA1C0CC}" vid="{6C16D848-EC03-4FD9-A83E-BCCCDA5D49DF}"/>
    </a:ext>
  </a:ext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SHS Slide Layout 2">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SHS-Powerpoint-Template (3)" id="{EF3AAB63-E8E5-4800-ACB0-203D7CA311D8}" vid="{F4C64ED5-0AF7-4D2E-94A3-AA1674D0C757}"/>
    </a:ext>
  </a:extLst>
</a:theme>
</file>

<file path=ppt/theme/theme3.xml><?xml version="1.0" encoding="utf-8"?>
<a:theme xmlns:a="http://schemas.openxmlformats.org/drawingml/2006/main" name="DSHS Slide Layout 3">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SHS-Powerpoint-Template (3)" id="{EF3AAB63-E8E5-4800-ACB0-203D7CA311D8}" vid="{8142AEB0-882C-4CC1-A6B8-ABE0D81CFD9A}"/>
    </a:ext>
  </a:extLst>
</a:theme>
</file>

<file path=ppt/theme/theme4.xml><?xml version="1.0" encoding="utf-8"?>
<a:theme xmlns:a="http://schemas.openxmlformats.org/drawingml/2006/main" name="1_DSHS Slide Layout 3">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SHS-Powerpoint-Template.potx" id="{6FC93773-1777-49B8-B085-21A8058814C0}" vid="{AFDF2EBF-DC16-4258-9B11-8246FF8EEFC8}"/>
    </a:ext>
  </a:extLst>
</a:theme>
</file>

<file path=ppt/theme/theme5.xml><?xml version="1.0" encoding="utf-8"?>
<a:theme xmlns:a="http://schemas.openxmlformats.org/drawingml/2006/main" name="2_DSHS Slide Layout 3">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SHS-Powerpoint-Template.potx" id="{6FC93773-1777-49B8-B085-21A8058814C0}" vid="{AFDF2EBF-DC16-4258-9B11-8246FF8EEFC8}"/>
    </a:ext>
  </a:extLst>
</a:theme>
</file>

<file path=ppt/theme/theme6.xml><?xml version="1.0" encoding="utf-8"?>
<a:theme xmlns:a="http://schemas.openxmlformats.org/drawingml/2006/main" name="1_DSHS Slide Theme">
  <a:themeElements>
    <a:clrScheme name="DSHS">
      <a:dk1>
        <a:srgbClr val="000000"/>
      </a:dk1>
      <a:lt1>
        <a:sysClr val="window" lastClr="FFFFFF"/>
      </a:lt1>
      <a:dk2>
        <a:srgbClr val="44546A"/>
      </a:dk2>
      <a:lt2>
        <a:srgbClr val="E7E6E6"/>
      </a:lt2>
      <a:accent1>
        <a:srgbClr val="003087"/>
      </a:accent1>
      <a:accent2>
        <a:srgbClr val="C00000"/>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ctr">
          <a:defRPr sz="3200" dirty="0">
            <a:solidFill>
              <a:srgbClr val="FF0000"/>
            </a:solidFill>
          </a:defRPr>
        </a:defPPr>
      </a:lstStyle>
    </a:txDef>
  </a:objectDefaults>
  <a:extraClrSchemeLst/>
  <a:extLst>
    <a:ext uri="{05A4C25C-085E-4340-85A3-A5531E510DB2}">
      <thm15:themeFamily xmlns:thm15="http://schemas.microsoft.com/office/thememl/2012/main" name="DSHS-Powerpoint-Template.pptx" id="{D06806D9-6FBE-4C3B-A49C-A9EB546EAC72}" vid="{9C2A1910-6637-40B3-9CC9-2635D29F48E7}"/>
    </a:ext>
  </a:extLst>
</a:theme>
</file>

<file path=ppt/theme/theme7.xml><?xml version="1.0" encoding="utf-8"?>
<a:theme xmlns:a="http://schemas.openxmlformats.org/drawingml/2006/main" name="2_DSHS Slide Layout 2">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SHS-Powerpoint-Template.potx" id="{6FC93773-1777-49B8-B085-21A8058814C0}" vid="{4124A9E9-EF70-4508-B786-ECE044002AD0}"/>
    </a:ext>
  </a:extLst>
</a:theme>
</file>

<file path=ppt/theme/theme8.xml><?xml version="1.0" encoding="utf-8"?>
<a:theme xmlns:a="http://schemas.openxmlformats.org/drawingml/2006/main" name="Dark Room">
  <a:themeElements>
    <a:clrScheme name="HHS Bright Room">
      <a:dk1>
        <a:srgbClr val="022167"/>
      </a:dk1>
      <a:lt1>
        <a:srgbClr val="FFFFFF"/>
      </a:lt1>
      <a:dk2>
        <a:srgbClr val="000000"/>
      </a:dk2>
      <a:lt2>
        <a:srgbClr val="D1D3D3"/>
      </a:lt2>
      <a:accent1>
        <a:srgbClr val="FFC600"/>
      </a:accent1>
      <a:accent2>
        <a:srgbClr val="AB2328"/>
      </a:accent2>
      <a:accent3>
        <a:srgbClr val="6CC04A"/>
      </a:accent3>
      <a:accent4>
        <a:srgbClr val="6DABE4"/>
      </a:accent4>
      <a:accent5>
        <a:srgbClr val="B47E00"/>
      </a:accent5>
      <a:accent6>
        <a:srgbClr val="FF8300"/>
      </a:accent6>
      <a:hlink>
        <a:srgbClr val="00B3E3"/>
      </a:hlink>
      <a:folHlink>
        <a:srgbClr val="7D868C"/>
      </a:folHlink>
    </a:clrScheme>
    <a:fontScheme name="Rockwell+Verdana">
      <a:majorFont>
        <a:latin typeface="Rockwell"/>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SHS-External-Presentation-16x9.potx [Read-Only]" id="{BD0881B6-6900-4BF4-882E-B5553C7AEFBB}" vid="{63FB7B0C-D359-4FB7-807C-DC2904561778}"/>
    </a:ext>
  </a:extLst>
</a:theme>
</file>

<file path=ppt/theme/theme9.xml><?xml version="1.0" encoding="utf-8"?>
<a:theme xmlns:a="http://schemas.openxmlformats.org/drawingml/2006/main" name="7_DSHS Slide Layout 3">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SHS-Powerpoint-Template.potx" id="{6FC93773-1777-49B8-B085-21A8058814C0}" vid="{AFDF2EBF-DC16-4258-9B11-8246FF8EEFC8}"/>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7BA79E5ECF62040AB43208B743EC59E" ma:contentTypeVersion="16" ma:contentTypeDescription="Create a new document." ma:contentTypeScope="" ma:versionID="cf8faa4c62ed30908b1e39893f624671">
  <xsd:schema xmlns:xsd="http://www.w3.org/2001/XMLSchema" xmlns:xs="http://www.w3.org/2001/XMLSchema" xmlns:p="http://schemas.microsoft.com/office/2006/metadata/properties" xmlns:ns3="fab59061-0ba0-40aa-9220-350084df7501" xmlns:ns4="04d525ea-4699-468c-be25-8c4dd8135c6d" targetNamespace="http://schemas.microsoft.com/office/2006/metadata/properties" ma:root="true" ma:fieldsID="7c7cf4b2c7f6d388563961f715bf5e61" ns3:_="" ns4:_="">
    <xsd:import namespace="fab59061-0ba0-40aa-9220-350084df7501"/>
    <xsd:import namespace="04d525ea-4699-468c-be25-8c4dd8135c6d"/>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KeyPoints" minOccurs="0"/>
                <xsd:element ref="ns4:MediaServiceKeyPoints" minOccurs="0"/>
                <xsd:element ref="ns4:MediaServiceAutoTags" minOccurs="0"/>
                <xsd:element ref="ns4:MediaServiceOCR" minOccurs="0"/>
                <xsd:element ref="ns4:MediaServiceGenerationTime" minOccurs="0"/>
                <xsd:element ref="ns4:MediaServiceEventHashCode" minOccurs="0"/>
                <xsd:element ref="ns4:_activity" minOccurs="0"/>
                <xsd:element ref="ns4:MediaServiceObjectDetectorVersions" minOccurs="0"/>
                <xsd:element ref="ns4:MediaServiceSearchProperties" minOccurs="0"/>
                <xsd:element ref="ns4:MediaServiceDateTaken" minOccurs="0"/>
                <xsd:element ref="ns4: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ab59061-0ba0-40aa-9220-350084df7501"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4d525ea-4699-468c-be25-8c4dd8135c6d"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_activity" ma:index="19" nillable="true" ma:displayName="_activity" ma:hidden="true" ma:internalName="_activity">
      <xsd:simpleType>
        <xsd:restriction base="dms:Note"/>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element name="MediaServiceDateTaken" ma:index="22" nillable="true" ma:displayName="MediaServiceDateTaken" ma:hidden="true" ma:indexed="true" ma:internalName="MediaServiceDateTaken" ma:readOnly="true">
      <xsd:simpleType>
        <xsd:restriction base="dms:Text"/>
      </xsd:simpleType>
    </xsd:element>
    <xsd:element name="MediaServiceSystemTags" ma:index="23" nillable="true" ma:displayName="MediaServiceSystemTags" ma:hidden="true" ma:internalName="MediaServiceSystemTag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activity xmlns="04d525ea-4699-468c-be25-8c4dd8135c6d" xsi:nil="true"/>
  </documentManagement>
</p:properties>
</file>

<file path=customXml/itemProps1.xml><?xml version="1.0" encoding="utf-8"?>
<ds:datastoreItem xmlns:ds="http://schemas.openxmlformats.org/officeDocument/2006/customXml" ds:itemID="{C1162B5E-817A-4E34-B5FE-66E69AF43D8E}">
  <ds:schemaRefs>
    <ds:schemaRef ds:uri="04d525ea-4699-468c-be25-8c4dd8135c6d"/>
    <ds:schemaRef ds:uri="fab59061-0ba0-40aa-9220-350084df7501"/>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791A6656-483C-4FB5-B587-CA1110407016}">
  <ds:schemaRefs>
    <ds:schemaRef ds:uri="http://schemas.microsoft.com/sharepoint/v3/contenttype/forms"/>
  </ds:schemaRefs>
</ds:datastoreItem>
</file>

<file path=customXml/itemProps3.xml><?xml version="1.0" encoding="utf-8"?>
<ds:datastoreItem xmlns:ds="http://schemas.openxmlformats.org/officeDocument/2006/customXml" ds:itemID="{7C69AF92-FE2C-4CE5-896C-6EE49C59FA59}">
  <ds:schemaRefs>
    <ds:schemaRef ds:uri="http://schemas.microsoft.com/office/2006/documentManagement/types"/>
    <ds:schemaRef ds:uri="http://purl.org/dc/terms/"/>
    <ds:schemaRef ds:uri="http://purl.org/dc/elements/1.1/"/>
    <ds:schemaRef ds:uri="fab59061-0ba0-40aa-9220-350084df7501"/>
    <ds:schemaRef ds:uri="http://www.w3.org/XML/1998/namespace"/>
    <ds:schemaRef ds:uri="04d525ea-4699-468c-be25-8c4dd8135c6d"/>
    <ds:schemaRef ds:uri="http://schemas.microsoft.com/office/2006/metadata/properties"/>
    <ds:schemaRef ds:uri="http://schemas.microsoft.com/office/infopath/2007/PartnerControls"/>
    <ds:schemaRef ds:uri="http://purl.org/dc/dcmitype/"/>
    <ds:schemaRef ds:uri="http://schemas.openxmlformats.org/package/2006/metadata/core-properties"/>
  </ds:schemaRefs>
</ds:datastoreItem>
</file>

<file path=docMetadata/LabelInfo.xml><?xml version="1.0" encoding="utf-8"?>
<clbl:labelList xmlns:clbl="http://schemas.microsoft.com/office/2020/mipLabelMetadata">
  <clbl:label id="{9bf97732-82b9-499b-b16a-a93e8ebd536b}" enabled="0" method="" siteId="{9bf97732-82b9-499b-b16a-a93e8ebd536b}" removed="1"/>
</clbl:labelList>
</file>

<file path=docProps/app.xml><?xml version="1.0" encoding="utf-8"?>
<Properties xmlns="http://schemas.openxmlformats.org/officeDocument/2006/extended-properties" xmlns:vt="http://schemas.openxmlformats.org/officeDocument/2006/docPropsVTypes">
  <Template>DSHS-Powerpoint-Template (3)</Template>
  <TotalTime>15642</TotalTime>
  <Words>3809</Words>
  <Application>Microsoft Office PowerPoint</Application>
  <PresentationFormat>Widescreen</PresentationFormat>
  <Paragraphs>356</Paragraphs>
  <Slides>41</Slides>
  <Notes>40</Notes>
  <HiddenSlides>0</HiddenSlides>
  <MMClips>0</MMClips>
  <ScaleCrop>false</ScaleCrop>
  <HeadingPairs>
    <vt:vector size="6" baseType="variant">
      <vt:variant>
        <vt:lpstr>Fonts Used</vt:lpstr>
      </vt:variant>
      <vt:variant>
        <vt:i4>6</vt:i4>
      </vt:variant>
      <vt:variant>
        <vt:lpstr>Theme</vt:lpstr>
      </vt:variant>
      <vt:variant>
        <vt:i4>11</vt:i4>
      </vt:variant>
      <vt:variant>
        <vt:lpstr>Slide Titles</vt:lpstr>
      </vt:variant>
      <vt:variant>
        <vt:i4>41</vt:i4>
      </vt:variant>
    </vt:vector>
  </HeadingPairs>
  <TitlesOfParts>
    <vt:vector size="58" baseType="lpstr">
      <vt:lpstr>PMingLiU</vt:lpstr>
      <vt:lpstr>Arial</vt:lpstr>
      <vt:lpstr>Calibri</vt:lpstr>
      <vt:lpstr>Open Sans Light</vt:lpstr>
      <vt:lpstr>Rockwell</vt:lpstr>
      <vt:lpstr>Verdana</vt:lpstr>
      <vt:lpstr>DSHS Slide Theme</vt:lpstr>
      <vt:lpstr>DSHS Slide Layout 2</vt:lpstr>
      <vt:lpstr>DSHS Slide Layout 3</vt:lpstr>
      <vt:lpstr>1_DSHS Slide Layout 3</vt:lpstr>
      <vt:lpstr>2_DSHS Slide Layout 3</vt:lpstr>
      <vt:lpstr>1_DSHS Slide Theme</vt:lpstr>
      <vt:lpstr>2_DSHS Slide Layout 2</vt:lpstr>
      <vt:lpstr>Dark Room</vt:lpstr>
      <vt:lpstr>7_DSHS Slide Layout 3</vt:lpstr>
      <vt:lpstr>3_DSHS Slide Layout 3</vt:lpstr>
      <vt:lpstr>DSHS Slide Layout 2</vt:lpstr>
      <vt:lpstr>Emerging Infectious Diseases Update PHFPC Briefing</vt:lpstr>
      <vt:lpstr>Discussion Topics </vt:lpstr>
      <vt:lpstr>DISCLAIMER</vt:lpstr>
      <vt:lpstr>Respiratory Virus Illnesses</vt:lpstr>
      <vt:lpstr>Texas Respiratory Virus Illnesses</vt:lpstr>
      <vt:lpstr>Texas Respiratory Virus Illnesses</vt:lpstr>
      <vt:lpstr>Influenza A(H5) Human Cases </vt:lpstr>
      <vt:lpstr>Preventing Respiratory Illnesses Core Prevention Strategies</vt:lpstr>
      <vt:lpstr>2025-2026 Seasonal Influenza Vaccination</vt:lpstr>
      <vt:lpstr>Respiratory Syncytial Virus (RSV) Immunization  Guidance for Infants and Young Children</vt:lpstr>
      <vt:lpstr>CDC Respiratory Illness Season Toolkit</vt:lpstr>
      <vt:lpstr>RSV Products Available Through TVFC</vt:lpstr>
      <vt:lpstr>RSV Products Ordering by Season Year to  Date Ordering</vt:lpstr>
      <vt:lpstr>2025–2026 RSV Product Doses Ordered</vt:lpstr>
      <vt:lpstr>RSV Monoclonal Antibody Product  Doses Administered by Season</vt:lpstr>
      <vt:lpstr>Pertussis</vt:lpstr>
      <vt:lpstr>Pertussis Cases in the United States and Texas</vt:lpstr>
      <vt:lpstr>Pertussis Incidence by Age Group United States and Texas</vt:lpstr>
      <vt:lpstr>DSHS Health Alert -  Increase in Pertussis Cases in Texas</vt:lpstr>
      <vt:lpstr>Pertussis Vaccination Recommendation Overview</vt:lpstr>
      <vt:lpstr>Pertussis Vaccine Administration Data (TVFC and ASN)</vt:lpstr>
      <vt:lpstr>National Immunization Survey</vt:lpstr>
      <vt:lpstr>Monkeypox</vt:lpstr>
      <vt:lpstr>Monkeypox in the United States</vt:lpstr>
      <vt:lpstr>Monkeypox in Texas</vt:lpstr>
      <vt:lpstr>PowerPoint Presentation</vt:lpstr>
      <vt:lpstr>Monkeypox Vaccine (Jynneos®)</vt:lpstr>
      <vt:lpstr>Monkeypox Vaccine (Jynneos®) Resources</vt:lpstr>
      <vt:lpstr>New World Screwworm</vt:lpstr>
      <vt:lpstr>Current Situation of NWS</vt:lpstr>
      <vt:lpstr>Current Situation of NWS</vt:lpstr>
      <vt:lpstr>Marburg in Ethiopia</vt:lpstr>
      <vt:lpstr>Marburg Outbreak in Ethiopia Current Situation</vt:lpstr>
      <vt:lpstr>PowerPoint Presentation</vt:lpstr>
      <vt:lpstr>PowerPoint Presentation</vt:lpstr>
      <vt:lpstr>CDC Health Alert</vt:lpstr>
      <vt:lpstr>Measles</vt:lpstr>
      <vt:lpstr>Measles in the Americas</vt:lpstr>
      <vt:lpstr>Measles in Canada</vt:lpstr>
      <vt:lpstr>Measles in the United States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FeganBohm,Kelly (DSHS)</dc:creator>
  <cp:lastModifiedBy>Rai,Saroj (DSHS)</cp:lastModifiedBy>
  <cp:revision>5</cp:revision>
  <cp:lastPrinted>2025-12-09T23:03:38Z</cp:lastPrinted>
  <dcterms:created xsi:type="dcterms:W3CDTF">2024-09-03T13:38:15Z</dcterms:created>
  <dcterms:modified xsi:type="dcterms:W3CDTF">2025-12-10T13:43:01Z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0x01010047BA79E5ECF62040AB43208B743EC59E</vt:lpwstr>
  </property>
  <property fmtid="{D5CDD505-2E9C-101B-9397-08002B2CF9AE}" pid="3" name="MediaServiceImageTags">
    <vt:lpwstr/>
  </property>
  <property fmtid="{D5CDD505-2E9C-101B-9397-08002B2CF9AE}" pid="4" name="_ApprovalStatus">
    <vt:i4>0</vt:i4>
  </property>
  <property fmtid="{D5CDD505-2E9C-101B-9397-08002B2CF9AE}" pid="5" name="_dlc_DocIdItemGuid">
    <vt:lpwstr>5a4128bc-7b9d-42b8-8053-71836cca15f4</vt:lpwstr>
  </property>
</Properties>
</file>