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5"/>
  </p:sldMasterIdLst>
  <p:notesMasterIdLst>
    <p:notesMasterId r:id="rId36"/>
  </p:notesMasterIdLst>
  <p:handoutMasterIdLst>
    <p:handoutMasterId r:id="rId37"/>
  </p:handoutMasterIdLst>
  <p:sldIdLst>
    <p:sldId id="308" r:id="rId6"/>
    <p:sldId id="307" r:id="rId7"/>
    <p:sldId id="256" r:id="rId8"/>
    <p:sldId id="272" r:id="rId9"/>
    <p:sldId id="263" r:id="rId10"/>
    <p:sldId id="257" r:id="rId11"/>
    <p:sldId id="271" r:id="rId12"/>
    <p:sldId id="273" r:id="rId13"/>
    <p:sldId id="258" r:id="rId14"/>
    <p:sldId id="303" r:id="rId15"/>
    <p:sldId id="304" r:id="rId16"/>
    <p:sldId id="291" r:id="rId17"/>
    <p:sldId id="318" r:id="rId18"/>
    <p:sldId id="317" r:id="rId19"/>
    <p:sldId id="292" r:id="rId20"/>
    <p:sldId id="310" r:id="rId21"/>
    <p:sldId id="316" r:id="rId22"/>
    <p:sldId id="315" r:id="rId23"/>
    <p:sldId id="302" r:id="rId24"/>
    <p:sldId id="319" r:id="rId25"/>
    <p:sldId id="283" r:id="rId26"/>
    <p:sldId id="285" r:id="rId27"/>
    <p:sldId id="314" r:id="rId28"/>
    <p:sldId id="288" r:id="rId29"/>
    <p:sldId id="262" r:id="rId30"/>
    <p:sldId id="299" r:id="rId31"/>
    <p:sldId id="297" r:id="rId32"/>
    <p:sldId id="269" r:id="rId33"/>
    <p:sldId id="295" r:id="rId34"/>
    <p:sldId id="264" r:id="rId35"/>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Purpose and How to Use this Template" id="{A98AF465-C843-4578-A8FD-CC6101C65F33}">
          <p14:sldIdLst>
            <p14:sldId id="308"/>
            <p14:sldId id="307"/>
          </p14:sldIdLst>
        </p14:section>
        <p14:section name="Introduction Slides" id="{5364FA28-CA0A-468D-AD03-1BECFB6F844C}">
          <p14:sldIdLst>
            <p14:sldId id="256"/>
            <p14:sldId id="272"/>
            <p14:sldId id="263"/>
            <p14:sldId id="257"/>
            <p14:sldId id="271"/>
            <p14:sldId id="273"/>
            <p14:sldId id="258"/>
            <p14:sldId id="303"/>
            <p14:sldId id="304"/>
            <p14:sldId id="291"/>
            <p14:sldId id="318"/>
            <p14:sldId id="317"/>
            <p14:sldId id="292"/>
          </p14:sldIdLst>
        </p14:section>
        <p14:section name="Legislation Slides" id="{012D89DA-D9A5-4F01-98FE-5B6EBFE91E28}">
          <p14:sldIdLst>
            <p14:sldId id="310"/>
            <p14:sldId id="316"/>
            <p14:sldId id="315"/>
            <p14:sldId id="302"/>
          </p14:sldIdLst>
        </p14:section>
        <p14:section name="FitnessGram Slides" id="{67192C62-C4AB-4A4E-AE78-7AB6D12A02AB}">
          <p14:sldIdLst>
            <p14:sldId id="319"/>
            <p14:sldId id="283"/>
            <p14:sldId id="285"/>
            <p14:sldId id="314"/>
          </p14:sldIdLst>
        </p14:section>
        <p14:section name="SHAC Activity Slides" id="{5AA777EC-F367-4ABC-9329-F7EA9F4E1512}">
          <p14:sldIdLst>
            <p14:sldId id="288"/>
            <p14:sldId id="262"/>
            <p14:sldId id="299"/>
            <p14:sldId id="297"/>
            <p14:sldId id="269"/>
          </p14:sldIdLst>
        </p14:section>
        <p14:section name="Resource Slides" id="{AFF22758-8BEB-4FA1-8A52-DE3A67E16145}">
          <p14:sldIdLst>
            <p14:sldId id="295"/>
          </p14:sldIdLst>
        </p14:section>
        <p14:section name="Acknowledgement" id="{2B41BB77-9AAD-47AC-BC04-7B47698488CA}">
          <p14:sldIdLst>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FB9840A-D31E-E1A8-1685-BEB7594D178B}" name="Spencer,Brett (DSHS)" initials="S(" userId="S::brett.spencer@dshs.texas.gov::d3aa9b6f-179c-4672-b07b-79af2e6ea8a3" providerId="AD"/>
  <p188:author id="{3502993D-94F3-FE7E-3D4E-EC8A3FA99E9E}" name="Holton,Gina  (DSHS)" initials="H(" userId="S::Gina.Holton@dshs.texas.gov::8fa199ba-7d1d-42e7-866c-47e279393cff" providerId="AD"/>
  <p188:author id="{536ACC6B-6F08-DF63-0D9D-4B70D967FD99}" name="Evans,Hayden (DSHS)" initials="E(" userId="S::Hayden.Evans@dshs.texas.gov::efd6f1ed-f17b-470b-b31e-21484580335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vans,Hayden (DSHS)" initials="E(" lastIdx="30" clrIdx="0">
    <p:extLst>
      <p:ext uri="{19B8F6BF-5375-455C-9EA6-DF929625EA0E}">
        <p15:presenceInfo xmlns:p15="http://schemas.microsoft.com/office/powerpoint/2012/main" userId="S::Hayden.Evans@dshs.texas.gov::efd6f1ed-f17b-470b-b31e-214845803355" providerId="AD"/>
      </p:ext>
    </p:extLst>
  </p:cmAuthor>
  <p:cmAuthor id="2" name="Holton,Gina  (DSHS)" initials="H(" lastIdx="3" clrIdx="1">
    <p:extLst>
      <p:ext uri="{19B8F6BF-5375-455C-9EA6-DF929625EA0E}">
        <p15:presenceInfo xmlns:p15="http://schemas.microsoft.com/office/powerpoint/2012/main" userId="S::gina.holton@dshs.texas.gov::8fa199ba-7d1d-42e7-866c-47e279393cf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B10"/>
    <a:srgbClr val="0000FF"/>
    <a:srgbClr val="FF9900"/>
    <a:srgbClr val="CC6600"/>
    <a:srgbClr val="008000"/>
    <a:srgbClr val="0066FF"/>
    <a:srgbClr val="0099FF"/>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2FB819-AFA7-4D03-A746-71DE9308C161}" v="32" dt="2022-10-28T17:01:56.785"/>
    <p1510:client id="{6FFD3666-B61E-FBF1-4579-71C9936D3E62}" v="2" dt="2022-10-28T16:58:23.395"/>
    <p1510:client id="{760A1771-98D1-9B06-262A-674848456A90}" v="6" dt="2022-10-28T20:38:13.681"/>
    <p1510:client id="{F3A729B1-F288-517E-8182-34A85101A92A}" v="1" dt="2022-10-28T16:52:38.739"/>
    <p1510:client id="{F7C320C2-43A5-4144-8493-4EA89603AE1A}" v="451" dt="2022-10-28T15:52:09.1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8/10/relationships/authors" Targe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5/10/relationships/revisionInfo" Target="revisionInfo.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2EA775-6046-4130-AC1D-BAF8F3AD07B9}"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A8077A94-9E34-4692-BE2B-A7759C89DE52}">
      <dgm:prSet custT="1"/>
      <dgm:spPr/>
      <dgm:t>
        <a:bodyPr anchor="ctr"/>
        <a:lstStyle/>
        <a:p>
          <a:r>
            <a:rPr lang="en-US" sz="1700">
              <a:latin typeface="Verdana" panose="020B0604030504040204" pitchFamily="34" charset="0"/>
              <a:ea typeface="Verdana" panose="020B0604030504040204" pitchFamily="34" charset="0"/>
            </a:rPr>
            <a:t>This presentation template is to assist school personnel in developing and delivering the </a:t>
          </a:r>
          <a:r>
            <a:rPr lang="en-US" sz="1700" i="1">
              <a:latin typeface="Verdana" panose="020B0604030504040204" pitchFamily="34" charset="0"/>
              <a:ea typeface="Verdana" panose="020B0604030504040204" pitchFamily="34" charset="0"/>
            </a:rPr>
            <a:t>SHAC Annual Progress Report </a:t>
          </a:r>
          <a:r>
            <a:rPr lang="en-US" sz="1700">
              <a:latin typeface="Verdana" panose="020B0604030504040204" pitchFamily="34" charset="0"/>
              <a:ea typeface="Verdana" panose="020B0604030504040204" pitchFamily="34" charset="0"/>
            </a:rPr>
            <a:t>to the </a:t>
          </a:r>
          <a:r>
            <a:rPr lang="en-US" sz="1700" b="1">
              <a:latin typeface="Verdana" panose="020B0604030504040204" pitchFamily="34" charset="0"/>
              <a:ea typeface="Verdana" panose="020B0604030504040204" pitchFamily="34" charset="0"/>
            </a:rPr>
            <a:t>Board of Trustees</a:t>
          </a:r>
          <a:r>
            <a:rPr lang="en-US" sz="1700">
              <a:latin typeface="Verdana" panose="020B0604030504040204" pitchFamily="34" charset="0"/>
              <a:ea typeface="Verdana" panose="020B0604030504040204" pitchFamily="34" charset="0"/>
            </a:rPr>
            <a:t>. </a:t>
          </a:r>
        </a:p>
      </dgm:t>
    </dgm:pt>
    <dgm:pt modelId="{81259E0C-CFF2-4DB4-AC06-F9C74A6B46F8}" type="parTrans" cxnId="{242CD7D6-4135-4E79-B9C6-69877A15E517}">
      <dgm:prSet/>
      <dgm:spPr/>
      <dgm:t>
        <a:bodyPr/>
        <a:lstStyle/>
        <a:p>
          <a:endParaRPr lang="en-US" sz="1700"/>
        </a:p>
      </dgm:t>
    </dgm:pt>
    <dgm:pt modelId="{AD3C9CB2-5C03-44AC-9317-776507F81F77}" type="sibTrans" cxnId="{242CD7D6-4135-4E79-B9C6-69877A15E517}">
      <dgm:prSet/>
      <dgm:spPr/>
      <dgm:t>
        <a:bodyPr/>
        <a:lstStyle/>
        <a:p>
          <a:endParaRPr lang="en-US"/>
        </a:p>
      </dgm:t>
    </dgm:pt>
    <dgm:pt modelId="{2B6DA8EA-DF6C-4503-90D7-64AEC00709B1}">
      <dgm:prSet custT="1"/>
      <dgm:spPr/>
      <dgm:t>
        <a:bodyPr anchor="ctr"/>
        <a:lstStyle/>
        <a:p>
          <a:r>
            <a:rPr lang="en-US" sz="1700">
              <a:latin typeface="Verdana" panose="020B0604030504040204" pitchFamily="34" charset="0"/>
              <a:ea typeface="Verdana" panose="020B0604030504040204" pitchFamily="34" charset="0"/>
            </a:rPr>
            <a:t>This template is optional and will complement the </a:t>
          </a:r>
          <a:r>
            <a:rPr lang="en-US" sz="1700" i="0">
              <a:latin typeface="Verdana" panose="020B0604030504040204" pitchFamily="34" charset="0"/>
              <a:ea typeface="Verdana" panose="020B0604030504040204" pitchFamily="34" charset="0"/>
            </a:rPr>
            <a:t>Word </a:t>
          </a:r>
          <a:r>
            <a:rPr lang="en-US" sz="1700" i="1">
              <a:latin typeface="Verdana" panose="020B0604030504040204" pitchFamily="34" charset="0"/>
              <a:ea typeface="Verdana" panose="020B0604030504040204" pitchFamily="34" charset="0"/>
            </a:rPr>
            <a:t>SHAC Annual Progress Report</a:t>
          </a:r>
          <a:r>
            <a:rPr lang="en-US" sz="1700" i="0">
              <a:latin typeface="Verdana" panose="020B0604030504040204" pitchFamily="34" charset="0"/>
              <a:ea typeface="Verdana" panose="020B0604030504040204" pitchFamily="34" charset="0"/>
            </a:rPr>
            <a:t> template </a:t>
          </a:r>
          <a:r>
            <a:rPr lang="en-US" sz="1700">
              <a:latin typeface="Verdana" panose="020B0604030504040204" pitchFamily="34" charset="0"/>
              <a:ea typeface="Verdana" panose="020B0604030504040204" pitchFamily="34" charset="0"/>
            </a:rPr>
            <a:t>that is required for submission. </a:t>
          </a:r>
        </a:p>
      </dgm:t>
    </dgm:pt>
    <dgm:pt modelId="{7392A007-52AC-4F31-A322-6DE45B280D3E}" type="parTrans" cxnId="{6E06B53B-BD56-49D0-A651-83400B1DA693}">
      <dgm:prSet/>
      <dgm:spPr/>
      <dgm:t>
        <a:bodyPr/>
        <a:lstStyle/>
        <a:p>
          <a:endParaRPr lang="en-US" sz="1700"/>
        </a:p>
      </dgm:t>
    </dgm:pt>
    <dgm:pt modelId="{C8A3C990-9F91-49C0-9ED9-76DC8B105161}" type="sibTrans" cxnId="{6E06B53B-BD56-49D0-A651-83400B1DA693}">
      <dgm:prSet/>
      <dgm:spPr/>
      <dgm:t>
        <a:bodyPr/>
        <a:lstStyle/>
        <a:p>
          <a:endParaRPr lang="en-US"/>
        </a:p>
      </dgm:t>
    </dgm:pt>
    <dgm:pt modelId="{61C80271-A044-4FBD-B943-BEC0772BAAB5}">
      <dgm:prSet custT="1"/>
      <dgm:spPr/>
      <dgm:t>
        <a:bodyPr anchor="ctr"/>
        <a:lstStyle/>
        <a:p>
          <a:r>
            <a:rPr lang="en-US" sz="1700">
              <a:latin typeface="Verdana" panose="020B0604030504040204" pitchFamily="34" charset="0"/>
              <a:ea typeface="Verdana" panose="020B0604030504040204" pitchFamily="34" charset="0"/>
            </a:rPr>
            <a:t>This template is provided by the </a:t>
          </a:r>
          <a:r>
            <a:rPr lang="en-US" sz="1700" b="1">
              <a:latin typeface="Verdana" panose="020B0604030504040204" pitchFamily="34" charset="0"/>
              <a:ea typeface="Verdana" panose="020B0604030504040204" pitchFamily="34" charset="0"/>
            </a:rPr>
            <a:t>Texas School Health Advisory Committee</a:t>
          </a:r>
          <a:r>
            <a:rPr lang="en-US" sz="1700">
              <a:latin typeface="Verdana" panose="020B0604030504040204" pitchFamily="34" charset="0"/>
              <a:ea typeface="Verdana" panose="020B0604030504040204" pitchFamily="34" charset="0"/>
            </a:rPr>
            <a:t> to support the local </a:t>
          </a:r>
          <a:r>
            <a:rPr lang="en-US" sz="1700" b="0">
              <a:latin typeface="Verdana" panose="020B0604030504040204" pitchFamily="34" charset="0"/>
              <a:ea typeface="Verdana" panose="020B0604030504040204" pitchFamily="34" charset="0"/>
            </a:rPr>
            <a:t>SHACs</a:t>
          </a:r>
          <a:r>
            <a:rPr lang="en-US" sz="1700">
              <a:latin typeface="Verdana" panose="020B0604030504040204" pitchFamily="34" charset="0"/>
              <a:ea typeface="Verdana" panose="020B0604030504040204" pitchFamily="34" charset="0"/>
            </a:rPr>
            <a:t>. </a:t>
          </a:r>
        </a:p>
      </dgm:t>
    </dgm:pt>
    <dgm:pt modelId="{F84ABDF9-331E-4745-9200-C6894F6BE3B4}" type="parTrans" cxnId="{E1EC02A2-CFA5-4BCC-956D-1772B6F44B6A}">
      <dgm:prSet/>
      <dgm:spPr/>
      <dgm:t>
        <a:bodyPr/>
        <a:lstStyle/>
        <a:p>
          <a:endParaRPr lang="en-US" sz="1700"/>
        </a:p>
      </dgm:t>
    </dgm:pt>
    <dgm:pt modelId="{D1FAFAC7-EC52-4E57-AE8F-A0871264B0C4}" type="sibTrans" cxnId="{E1EC02A2-CFA5-4BCC-956D-1772B6F44B6A}">
      <dgm:prSet/>
      <dgm:spPr/>
      <dgm:t>
        <a:bodyPr/>
        <a:lstStyle/>
        <a:p>
          <a:endParaRPr lang="en-US"/>
        </a:p>
      </dgm:t>
    </dgm:pt>
    <dgm:pt modelId="{44057C43-E06F-4851-AF29-9A6804CF92C7}" type="pres">
      <dgm:prSet presAssocID="{AD2EA775-6046-4130-AC1D-BAF8F3AD07B9}" presName="vert0" presStyleCnt="0">
        <dgm:presLayoutVars>
          <dgm:dir/>
          <dgm:animOne val="branch"/>
          <dgm:animLvl val="lvl"/>
        </dgm:presLayoutVars>
      </dgm:prSet>
      <dgm:spPr/>
    </dgm:pt>
    <dgm:pt modelId="{4328D72E-6A73-4B23-A908-0376B0CD2EC9}" type="pres">
      <dgm:prSet presAssocID="{A8077A94-9E34-4692-BE2B-A7759C89DE52}" presName="thickLine" presStyleLbl="alignNode1" presStyleIdx="0" presStyleCnt="3"/>
      <dgm:spPr/>
    </dgm:pt>
    <dgm:pt modelId="{4FD721B9-EC5C-4CDA-A69E-F70C0874EA82}" type="pres">
      <dgm:prSet presAssocID="{A8077A94-9E34-4692-BE2B-A7759C89DE52}" presName="horz1" presStyleCnt="0"/>
      <dgm:spPr/>
    </dgm:pt>
    <dgm:pt modelId="{CDD8CE3F-C8E7-4DAA-847C-9C5909F1C1F1}" type="pres">
      <dgm:prSet presAssocID="{A8077A94-9E34-4692-BE2B-A7759C89DE52}" presName="tx1" presStyleLbl="revTx" presStyleIdx="0" presStyleCnt="3"/>
      <dgm:spPr/>
    </dgm:pt>
    <dgm:pt modelId="{D2E427EE-E262-4483-B0C5-0CABDA4A2655}" type="pres">
      <dgm:prSet presAssocID="{A8077A94-9E34-4692-BE2B-A7759C89DE52}" presName="vert1" presStyleCnt="0"/>
      <dgm:spPr/>
    </dgm:pt>
    <dgm:pt modelId="{55902F98-1A82-4B5E-A3F5-8A12A214EA67}" type="pres">
      <dgm:prSet presAssocID="{2B6DA8EA-DF6C-4503-90D7-64AEC00709B1}" presName="thickLine" presStyleLbl="alignNode1" presStyleIdx="1" presStyleCnt="3"/>
      <dgm:spPr/>
    </dgm:pt>
    <dgm:pt modelId="{78D6CC58-E77F-44EB-B00C-CBEBF9ED848F}" type="pres">
      <dgm:prSet presAssocID="{2B6DA8EA-DF6C-4503-90D7-64AEC00709B1}" presName="horz1" presStyleCnt="0"/>
      <dgm:spPr/>
    </dgm:pt>
    <dgm:pt modelId="{DB7D5D05-262C-40D5-B0DF-4D7F338AE138}" type="pres">
      <dgm:prSet presAssocID="{2B6DA8EA-DF6C-4503-90D7-64AEC00709B1}" presName="tx1" presStyleLbl="revTx" presStyleIdx="1" presStyleCnt="3"/>
      <dgm:spPr/>
    </dgm:pt>
    <dgm:pt modelId="{1A6C02A6-9D0B-46BC-A47E-C9FBFD66A391}" type="pres">
      <dgm:prSet presAssocID="{2B6DA8EA-DF6C-4503-90D7-64AEC00709B1}" presName="vert1" presStyleCnt="0"/>
      <dgm:spPr/>
    </dgm:pt>
    <dgm:pt modelId="{D7274636-5993-4F11-BD88-428AA239FF3D}" type="pres">
      <dgm:prSet presAssocID="{61C80271-A044-4FBD-B943-BEC0772BAAB5}" presName="thickLine" presStyleLbl="alignNode1" presStyleIdx="2" presStyleCnt="3"/>
      <dgm:spPr/>
    </dgm:pt>
    <dgm:pt modelId="{96EEAADE-C29E-40B6-B864-6534658FB257}" type="pres">
      <dgm:prSet presAssocID="{61C80271-A044-4FBD-B943-BEC0772BAAB5}" presName="horz1" presStyleCnt="0"/>
      <dgm:spPr/>
    </dgm:pt>
    <dgm:pt modelId="{6B92DFE1-C4E4-4514-94FA-6F82B9CAC380}" type="pres">
      <dgm:prSet presAssocID="{61C80271-A044-4FBD-B943-BEC0772BAAB5}" presName="tx1" presStyleLbl="revTx" presStyleIdx="2" presStyleCnt="3"/>
      <dgm:spPr/>
    </dgm:pt>
    <dgm:pt modelId="{5DDBAC27-AD26-475F-A46D-12C4937BB219}" type="pres">
      <dgm:prSet presAssocID="{61C80271-A044-4FBD-B943-BEC0772BAAB5}" presName="vert1" presStyleCnt="0"/>
      <dgm:spPr/>
    </dgm:pt>
  </dgm:ptLst>
  <dgm:cxnLst>
    <dgm:cxn modelId="{25BCF600-5388-402D-AD95-E55DB297A0A2}" type="presOf" srcId="{AD2EA775-6046-4130-AC1D-BAF8F3AD07B9}" destId="{44057C43-E06F-4851-AF29-9A6804CF92C7}" srcOrd="0" destOrd="0" presId="urn:microsoft.com/office/officeart/2008/layout/LinedList"/>
    <dgm:cxn modelId="{6E06B53B-BD56-49D0-A651-83400B1DA693}" srcId="{AD2EA775-6046-4130-AC1D-BAF8F3AD07B9}" destId="{2B6DA8EA-DF6C-4503-90D7-64AEC00709B1}" srcOrd="1" destOrd="0" parTransId="{7392A007-52AC-4F31-A322-6DE45B280D3E}" sibTransId="{C8A3C990-9F91-49C0-9ED9-76DC8B105161}"/>
    <dgm:cxn modelId="{2234E677-82EB-4033-9A77-C7282C034E56}" type="presOf" srcId="{2B6DA8EA-DF6C-4503-90D7-64AEC00709B1}" destId="{DB7D5D05-262C-40D5-B0DF-4D7F338AE138}" srcOrd="0" destOrd="0" presId="urn:microsoft.com/office/officeart/2008/layout/LinedList"/>
    <dgm:cxn modelId="{E1EC02A2-CFA5-4BCC-956D-1772B6F44B6A}" srcId="{AD2EA775-6046-4130-AC1D-BAF8F3AD07B9}" destId="{61C80271-A044-4FBD-B943-BEC0772BAAB5}" srcOrd="2" destOrd="0" parTransId="{F84ABDF9-331E-4745-9200-C6894F6BE3B4}" sibTransId="{D1FAFAC7-EC52-4E57-AE8F-A0871264B0C4}"/>
    <dgm:cxn modelId="{242CD7D6-4135-4E79-B9C6-69877A15E517}" srcId="{AD2EA775-6046-4130-AC1D-BAF8F3AD07B9}" destId="{A8077A94-9E34-4692-BE2B-A7759C89DE52}" srcOrd="0" destOrd="0" parTransId="{81259E0C-CFF2-4DB4-AC06-F9C74A6B46F8}" sibTransId="{AD3C9CB2-5C03-44AC-9317-776507F81F77}"/>
    <dgm:cxn modelId="{042AC5D7-1B3F-4F4E-BEE8-831FDD8B4AF4}" type="presOf" srcId="{61C80271-A044-4FBD-B943-BEC0772BAAB5}" destId="{6B92DFE1-C4E4-4514-94FA-6F82B9CAC380}" srcOrd="0" destOrd="0" presId="urn:microsoft.com/office/officeart/2008/layout/LinedList"/>
    <dgm:cxn modelId="{96E843F2-9635-4856-A010-A1371E5BFE13}" type="presOf" srcId="{A8077A94-9E34-4692-BE2B-A7759C89DE52}" destId="{CDD8CE3F-C8E7-4DAA-847C-9C5909F1C1F1}" srcOrd="0" destOrd="0" presId="urn:microsoft.com/office/officeart/2008/layout/LinedList"/>
    <dgm:cxn modelId="{E11C5483-BB1D-47EC-8B71-8A9DB0463FEA}" type="presParOf" srcId="{44057C43-E06F-4851-AF29-9A6804CF92C7}" destId="{4328D72E-6A73-4B23-A908-0376B0CD2EC9}" srcOrd="0" destOrd="0" presId="urn:microsoft.com/office/officeart/2008/layout/LinedList"/>
    <dgm:cxn modelId="{63D6D5AC-0782-439A-841D-13476C4AADF4}" type="presParOf" srcId="{44057C43-E06F-4851-AF29-9A6804CF92C7}" destId="{4FD721B9-EC5C-4CDA-A69E-F70C0874EA82}" srcOrd="1" destOrd="0" presId="urn:microsoft.com/office/officeart/2008/layout/LinedList"/>
    <dgm:cxn modelId="{775C83B2-9E5F-4E7A-9322-9A1AEC18E2B4}" type="presParOf" srcId="{4FD721B9-EC5C-4CDA-A69E-F70C0874EA82}" destId="{CDD8CE3F-C8E7-4DAA-847C-9C5909F1C1F1}" srcOrd="0" destOrd="0" presId="urn:microsoft.com/office/officeart/2008/layout/LinedList"/>
    <dgm:cxn modelId="{0EC83562-9ADD-47F0-84BE-CA8CAD34647F}" type="presParOf" srcId="{4FD721B9-EC5C-4CDA-A69E-F70C0874EA82}" destId="{D2E427EE-E262-4483-B0C5-0CABDA4A2655}" srcOrd="1" destOrd="0" presId="urn:microsoft.com/office/officeart/2008/layout/LinedList"/>
    <dgm:cxn modelId="{FECDFC5D-9CD7-4EC2-A85A-739461629443}" type="presParOf" srcId="{44057C43-E06F-4851-AF29-9A6804CF92C7}" destId="{55902F98-1A82-4B5E-A3F5-8A12A214EA67}" srcOrd="2" destOrd="0" presId="urn:microsoft.com/office/officeart/2008/layout/LinedList"/>
    <dgm:cxn modelId="{806656D9-9ADD-4D97-97C1-AD34083D11E7}" type="presParOf" srcId="{44057C43-E06F-4851-AF29-9A6804CF92C7}" destId="{78D6CC58-E77F-44EB-B00C-CBEBF9ED848F}" srcOrd="3" destOrd="0" presId="urn:microsoft.com/office/officeart/2008/layout/LinedList"/>
    <dgm:cxn modelId="{EA823564-6B37-4772-9FE2-6DD9F51FBD75}" type="presParOf" srcId="{78D6CC58-E77F-44EB-B00C-CBEBF9ED848F}" destId="{DB7D5D05-262C-40D5-B0DF-4D7F338AE138}" srcOrd="0" destOrd="0" presId="urn:microsoft.com/office/officeart/2008/layout/LinedList"/>
    <dgm:cxn modelId="{1912517E-4214-4E14-81AD-B9F9502E416E}" type="presParOf" srcId="{78D6CC58-E77F-44EB-B00C-CBEBF9ED848F}" destId="{1A6C02A6-9D0B-46BC-A47E-C9FBFD66A391}" srcOrd="1" destOrd="0" presId="urn:microsoft.com/office/officeart/2008/layout/LinedList"/>
    <dgm:cxn modelId="{52C9BD98-3DD8-432B-A6A0-01A7832E761F}" type="presParOf" srcId="{44057C43-E06F-4851-AF29-9A6804CF92C7}" destId="{D7274636-5993-4F11-BD88-428AA239FF3D}" srcOrd="4" destOrd="0" presId="urn:microsoft.com/office/officeart/2008/layout/LinedList"/>
    <dgm:cxn modelId="{E098C79C-59E0-4B7D-98D1-00AEFBD911D8}" type="presParOf" srcId="{44057C43-E06F-4851-AF29-9A6804CF92C7}" destId="{96EEAADE-C29E-40B6-B864-6534658FB257}" srcOrd="5" destOrd="0" presId="urn:microsoft.com/office/officeart/2008/layout/LinedList"/>
    <dgm:cxn modelId="{091E71B3-598A-4985-B1B7-F1CEB738B2D6}" type="presParOf" srcId="{96EEAADE-C29E-40B6-B864-6534658FB257}" destId="{6B92DFE1-C4E4-4514-94FA-6F82B9CAC380}" srcOrd="0" destOrd="0" presId="urn:microsoft.com/office/officeart/2008/layout/LinedList"/>
    <dgm:cxn modelId="{06D58EEF-094E-4607-A108-252A3F1D3C2D}" type="presParOf" srcId="{96EEAADE-C29E-40B6-B864-6534658FB257}" destId="{5DDBAC27-AD26-475F-A46D-12C4937BB21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DD6E33-1DA0-4412-8750-D5922B4147F5}"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B2A887BB-0E22-4F16-BF46-A809326D743A}">
      <dgm:prSet custT="1"/>
      <dgm:spPr/>
      <dgm:t>
        <a:bodyPr anchor="ctr"/>
        <a:lstStyle/>
        <a:p>
          <a:r>
            <a:rPr lang="en-US" sz="1600" b="0">
              <a:latin typeface="Verdana" panose="020B0604030504040204" pitchFamily="34" charset="0"/>
              <a:ea typeface="Verdana" panose="020B0604030504040204" pitchFamily="34" charset="0"/>
            </a:rPr>
            <a:t>You may customize this presentation by adding or deleting slides as you create a report that reflects your district profile. Use any of the content sections as necessary.</a:t>
          </a:r>
        </a:p>
      </dgm:t>
    </dgm:pt>
    <dgm:pt modelId="{659316F0-9558-48C4-82AC-1FB967D8ABC4}" type="parTrans" cxnId="{C94B46B0-3151-4A4E-A750-24EDB9982930}">
      <dgm:prSet/>
      <dgm:spPr/>
      <dgm:t>
        <a:bodyPr/>
        <a:lstStyle/>
        <a:p>
          <a:endParaRPr lang="en-US" sz="1600"/>
        </a:p>
      </dgm:t>
    </dgm:pt>
    <dgm:pt modelId="{2E15A3D5-588C-459E-BE80-79F03DCD236D}" type="sibTrans" cxnId="{C94B46B0-3151-4A4E-A750-24EDB9982930}">
      <dgm:prSet/>
      <dgm:spPr/>
      <dgm:t>
        <a:bodyPr/>
        <a:lstStyle/>
        <a:p>
          <a:endParaRPr lang="en-US"/>
        </a:p>
      </dgm:t>
    </dgm:pt>
    <dgm:pt modelId="{5DCE7322-7835-40C1-BC64-7BB7D0FD0927}">
      <dgm:prSet custT="1"/>
      <dgm:spPr/>
      <dgm:t>
        <a:bodyPr anchor="ctr"/>
        <a:lstStyle/>
        <a:p>
          <a:r>
            <a:rPr lang="en-US" sz="1500" b="1">
              <a:latin typeface="Verdana" panose="020B0604030504040204" pitchFamily="34" charset="0"/>
              <a:ea typeface="Verdana" panose="020B0604030504040204" pitchFamily="34" charset="0"/>
            </a:rPr>
            <a:t>Introduction slides</a:t>
          </a:r>
          <a:r>
            <a:rPr lang="en-US" sz="1500">
              <a:latin typeface="Verdana" panose="020B0604030504040204" pitchFamily="34" charset="0"/>
              <a:ea typeface="Verdana" panose="020B0604030504040204" pitchFamily="34" charset="0"/>
            </a:rPr>
            <a:t> – explains the role of SHAC. Useful for new school board trustees and new SHACs.</a:t>
          </a:r>
        </a:p>
      </dgm:t>
    </dgm:pt>
    <dgm:pt modelId="{CC730719-E132-49A3-AB02-2DD3FE41D716}" type="parTrans" cxnId="{35D647B4-A7B6-4A7C-AD90-3ABDE249EE46}">
      <dgm:prSet/>
      <dgm:spPr/>
      <dgm:t>
        <a:bodyPr/>
        <a:lstStyle/>
        <a:p>
          <a:endParaRPr lang="en-US" sz="1600"/>
        </a:p>
      </dgm:t>
    </dgm:pt>
    <dgm:pt modelId="{8B3E11C2-1702-4A11-9351-AD89069FFDC5}" type="sibTrans" cxnId="{35D647B4-A7B6-4A7C-AD90-3ABDE249EE46}">
      <dgm:prSet/>
      <dgm:spPr/>
      <dgm:t>
        <a:bodyPr/>
        <a:lstStyle/>
        <a:p>
          <a:endParaRPr lang="en-US"/>
        </a:p>
      </dgm:t>
    </dgm:pt>
    <dgm:pt modelId="{73CCE9C2-71C3-4B62-BF80-8DD386ED8894}">
      <dgm:prSet custT="1"/>
      <dgm:spPr/>
      <dgm:t>
        <a:bodyPr anchor="ctr"/>
        <a:lstStyle/>
        <a:p>
          <a:r>
            <a:rPr lang="en-US" sz="1500" b="1">
              <a:latin typeface="Verdana" panose="020B0604030504040204" pitchFamily="34" charset="0"/>
              <a:ea typeface="Verdana" panose="020B0604030504040204" pitchFamily="34" charset="0"/>
            </a:rPr>
            <a:t>Legislation slides</a:t>
          </a:r>
          <a:r>
            <a:rPr lang="en-US" sz="1500">
              <a:latin typeface="Verdana" panose="020B0604030504040204" pitchFamily="34" charset="0"/>
              <a:ea typeface="Verdana" panose="020B0604030504040204" pitchFamily="34" charset="0"/>
            </a:rPr>
            <a:t> – will include the current or upcoming legislation of the most recent legislative session related to SHACs.</a:t>
          </a:r>
        </a:p>
      </dgm:t>
    </dgm:pt>
    <dgm:pt modelId="{FEEA9278-DAF0-4AE0-9F36-B69433007F42}" type="parTrans" cxnId="{C3C142A2-5463-4E30-AD39-7A98CAB9C4F3}">
      <dgm:prSet/>
      <dgm:spPr/>
      <dgm:t>
        <a:bodyPr/>
        <a:lstStyle/>
        <a:p>
          <a:endParaRPr lang="en-US" sz="1600"/>
        </a:p>
      </dgm:t>
    </dgm:pt>
    <dgm:pt modelId="{B46B8F2C-BCA8-4FD5-B2FF-92098DB7D7F3}" type="sibTrans" cxnId="{C3C142A2-5463-4E30-AD39-7A98CAB9C4F3}">
      <dgm:prSet/>
      <dgm:spPr/>
      <dgm:t>
        <a:bodyPr/>
        <a:lstStyle/>
        <a:p>
          <a:endParaRPr lang="en-US"/>
        </a:p>
      </dgm:t>
    </dgm:pt>
    <dgm:pt modelId="{EA3E86DB-EF16-498E-8DE6-F7E6AEAB1281}">
      <dgm:prSet custT="1"/>
      <dgm:spPr/>
      <dgm:t>
        <a:bodyPr anchor="ctr"/>
        <a:lstStyle/>
        <a:p>
          <a:r>
            <a:rPr lang="en-US" sz="1500" b="1" err="1">
              <a:latin typeface="Verdana" panose="020B0604030504040204" pitchFamily="34" charset="0"/>
              <a:ea typeface="Verdana" panose="020B0604030504040204" pitchFamily="34" charset="0"/>
            </a:rPr>
            <a:t>FitnessGram</a:t>
          </a:r>
          <a:r>
            <a:rPr lang="en-US" sz="1500" b="1">
              <a:latin typeface="Verdana" panose="020B0604030504040204" pitchFamily="34" charset="0"/>
              <a:ea typeface="Verdana" panose="020B0604030504040204" pitchFamily="34" charset="0"/>
            </a:rPr>
            <a:t>® slides</a:t>
          </a:r>
          <a:r>
            <a:rPr lang="en-US" sz="1500">
              <a:latin typeface="Verdana" panose="020B0604030504040204" pitchFamily="34" charset="0"/>
              <a:ea typeface="Verdana" panose="020B0604030504040204" pitchFamily="34" charset="0"/>
            </a:rPr>
            <a:t> – useful to report the district’s </a:t>
          </a:r>
          <a:r>
            <a:rPr lang="en-US" sz="1500" b="1" err="1">
              <a:latin typeface="Verdana" panose="020B0604030504040204" pitchFamily="34" charset="0"/>
              <a:ea typeface="Verdana" panose="020B0604030504040204" pitchFamily="34" charset="0"/>
            </a:rPr>
            <a:t>FitnessGram</a:t>
          </a:r>
          <a:r>
            <a:rPr lang="en-US" sz="1500" b="1">
              <a:latin typeface="Verdana" panose="020B0604030504040204" pitchFamily="34" charset="0"/>
              <a:ea typeface="Verdana" panose="020B0604030504040204" pitchFamily="34" charset="0"/>
            </a:rPr>
            <a:t>®</a:t>
          </a:r>
          <a:r>
            <a:rPr lang="en-US" sz="1500">
              <a:latin typeface="Verdana" panose="020B0604030504040204" pitchFamily="34" charset="0"/>
              <a:ea typeface="Verdana" panose="020B0604030504040204" pitchFamily="34" charset="0"/>
            </a:rPr>
            <a:t> results.</a:t>
          </a:r>
        </a:p>
      </dgm:t>
    </dgm:pt>
    <dgm:pt modelId="{EF13B884-4D1C-4551-AC23-CB9D6941091E}" type="parTrans" cxnId="{EDB7D682-27EB-4C22-A7F8-6A063DC12235}">
      <dgm:prSet/>
      <dgm:spPr/>
      <dgm:t>
        <a:bodyPr/>
        <a:lstStyle/>
        <a:p>
          <a:endParaRPr lang="en-US" sz="1600"/>
        </a:p>
      </dgm:t>
    </dgm:pt>
    <dgm:pt modelId="{70EEAB41-98CF-455A-A594-7DA63724A216}" type="sibTrans" cxnId="{EDB7D682-27EB-4C22-A7F8-6A063DC12235}">
      <dgm:prSet/>
      <dgm:spPr/>
      <dgm:t>
        <a:bodyPr/>
        <a:lstStyle/>
        <a:p>
          <a:endParaRPr lang="en-US"/>
        </a:p>
      </dgm:t>
    </dgm:pt>
    <dgm:pt modelId="{F5220ECB-2B4B-48EE-81B5-96FD3F268C2F}">
      <dgm:prSet custT="1"/>
      <dgm:spPr/>
      <dgm:t>
        <a:bodyPr anchor="ctr"/>
        <a:lstStyle/>
        <a:p>
          <a:r>
            <a:rPr lang="en-US" sz="1500" b="1">
              <a:latin typeface="Verdana" panose="020B0604030504040204" pitchFamily="34" charset="0"/>
              <a:ea typeface="Verdana" panose="020B0604030504040204" pitchFamily="34" charset="0"/>
            </a:rPr>
            <a:t>SHAC Activity slides</a:t>
          </a:r>
          <a:r>
            <a:rPr lang="en-US" sz="1500">
              <a:latin typeface="Verdana" panose="020B0604030504040204" pitchFamily="34" charset="0"/>
              <a:ea typeface="Verdana" panose="020B0604030504040204" pitchFamily="34" charset="0"/>
            </a:rPr>
            <a:t> – used to communicate the accomplishments of the SHAC over the school year.</a:t>
          </a:r>
        </a:p>
      </dgm:t>
    </dgm:pt>
    <dgm:pt modelId="{930CFD62-4C3F-4049-9C5D-BCFCEBB6315B}" type="parTrans" cxnId="{E05FDFC4-1245-4DE3-826A-0A7F61CFFE3F}">
      <dgm:prSet/>
      <dgm:spPr/>
      <dgm:t>
        <a:bodyPr/>
        <a:lstStyle/>
        <a:p>
          <a:endParaRPr lang="en-US" sz="1600"/>
        </a:p>
      </dgm:t>
    </dgm:pt>
    <dgm:pt modelId="{70F6D190-989D-4DFA-8939-F309FF251E0A}" type="sibTrans" cxnId="{E05FDFC4-1245-4DE3-826A-0A7F61CFFE3F}">
      <dgm:prSet/>
      <dgm:spPr/>
      <dgm:t>
        <a:bodyPr/>
        <a:lstStyle/>
        <a:p>
          <a:endParaRPr lang="en-US"/>
        </a:p>
      </dgm:t>
    </dgm:pt>
    <dgm:pt modelId="{C22C7353-8A56-4986-94F0-61231B57E9DE}">
      <dgm:prSet custT="1"/>
      <dgm:spPr/>
      <dgm:t>
        <a:bodyPr anchor="ctr"/>
        <a:lstStyle/>
        <a:p>
          <a:r>
            <a:rPr lang="en-US" sz="1500" b="1">
              <a:latin typeface="Verdana" panose="020B0604030504040204" pitchFamily="34" charset="0"/>
              <a:ea typeface="Verdana" panose="020B0604030504040204" pitchFamily="34" charset="0"/>
            </a:rPr>
            <a:t>Resource slides</a:t>
          </a:r>
          <a:r>
            <a:rPr lang="en-US" sz="1500">
              <a:latin typeface="Verdana" panose="020B0604030504040204" pitchFamily="34" charset="0"/>
              <a:ea typeface="Verdana" panose="020B0604030504040204" pitchFamily="34" charset="0"/>
            </a:rPr>
            <a:t> – add any additional web sites as needed.</a:t>
          </a:r>
        </a:p>
      </dgm:t>
    </dgm:pt>
    <dgm:pt modelId="{0AA627FB-8401-4A06-B1CE-6AFD05A91E1B}" type="parTrans" cxnId="{4079AA1C-FA2A-4313-B978-681598FEEBEB}">
      <dgm:prSet/>
      <dgm:spPr/>
      <dgm:t>
        <a:bodyPr/>
        <a:lstStyle/>
        <a:p>
          <a:endParaRPr lang="en-US" sz="1600"/>
        </a:p>
      </dgm:t>
    </dgm:pt>
    <dgm:pt modelId="{4A96C70D-20DD-4EF3-BBFC-E082A2DC0354}" type="sibTrans" cxnId="{4079AA1C-FA2A-4313-B978-681598FEEBEB}">
      <dgm:prSet/>
      <dgm:spPr/>
      <dgm:t>
        <a:bodyPr/>
        <a:lstStyle/>
        <a:p>
          <a:endParaRPr lang="en-US"/>
        </a:p>
      </dgm:t>
    </dgm:pt>
    <dgm:pt modelId="{7AB9C9FD-3A3C-4501-B33A-3D87F5674454}">
      <dgm:prSet custT="1"/>
      <dgm:spPr/>
      <dgm:t>
        <a:bodyPr anchor="ctr"/>
        <a:lstStyle/>
        <a:p>
          <a:r>
            <a:rPr lang="en-US" sz="1500" b="1">
              <a:latin typeface="Verdana" panose="020B0604030504040204" pitchFamily="34" charset="0"/>
              <a:ea typeface="Verdana" panose="020B0604030504040204" pitchFamily="34" charset="0"/>
            </a:rPr>
            <a:t>Acknowledgment</a:t>
          </a:r>
          <a:r>
            <a:rPr lang="en-US" sz="1500">
              <a:latin typeface="Verdana" panose="020B0604030504040204" pitchFamily="34" charset="0"/>
              <a:ea typeface="Verdana" panose="020B0604030504040204" pitchFamily="34" charset="0"/>
            </a:rPr>
            <a:t> – credits and information about this template.</a:t>
          </a:r>
        </a:p>
      </dgm:t>
    </dgm:pt>
    <dgm:pt modelId="{B1A94148-ED8F-45C4-BD95-7BDB58F585D9}" type="parTrans" cxnId="{E60F5E3D-0FFC-4146-AF35-3BCDDD60F5EE}">
      <dgm:prSet/>
      <dgm:spPr/>
      <dgm:t>
        <a:bodyPr/>
        <a:lstStyle/>
        <a:p>
          <a:endParaRPr lang="en-US" sz="1600"/>
        </a:p>
      </dgm:t>
    </dgm:pt>
    <dgm:pt modelId="{32BC92A1-35DB-4578-B17D-209318F90DE1}" type="sibTrans" cxnId="{E60F5E3D-0FFC-4146-AF35-3BCDDD60F5EE}">
      <dgm:prSet/>
      <dgm:spPr/>
      <dgm:t>
        <a:bodyPr/>
        <a:lstStyle/>
        <a:p>
          <a:endParaRPr lang="en-US"/>
        </a:p>
      </dgm:t>
    </dgm:pt>
    <dgm:pt modelId="{E5919265-127F-4B5F-85CA-FF96011D280B}" type="pres">
      <dgm:prSet presAssocID="{9EDD6E33-1DA0-4412-8750-D5922B4147F5}" presName="vert0" presStyleCnt="0">
        <dgm:presLayoutVars>
          <dgm:dir/>
          <dgm:animOne val="branch"/>
          <dgm:animLvl val="lvl"/>
        </dgm:presLayoutVars>
      </dgm:prSet>
      <dgm:spPr/>
    </dgm:pt>
    <dgm:pt modelId="{021B5FD2-4680-4C86-A42E-64BFCE2A42D7}" type="pres">
      <dgm:prSet presAssocID="{B2A887BB-0E22-4F16-BF46-A809326D743A}" presName="thickLine" presStyleLbl="alignNode1" presStyleIdx="0" presStyleCnt="7"/>
      <dgm:spPr/>
    </dgm:pt>
    <dgm:pt modelId="{ED4205C2-0684-450E-A259-570654E72194}" type="pres">
      <dgm:prSet presAssocID="{B2A887BB-0E22-4F16-BF46-A809326D743A}" presName="horz1" presStyleCnt="0"/>
      <dgm:spPr/>
    </dgm:pt>
    <dgm:pt modelId="{0D6517C3-6D0C-4529-9513-646BFE65AA56}" type="pres">
      <dgm:prSet presAssocID="{B2A887BB-0E22-4F16-BF46-A809326D743A}" presName="tx1" presStyleLbl="revTx" presStyleIdx="0" presStyleCnt="7" custScaleY="134106"/>
      <dgm:spPr/>
    </dgm:pt>
    <dgm:pt modelId="{79E28AC2-97BC-4618-9C01-4157CE10B186}" type="pres">
      <dgm:prSet presAssocID="{B2A887BB-0E22-4F16-BF46-A809326D743A}" presName="vert1" presStyleCnt="0"/>
      <dgm:spPr/>
    </dgm:pt>
    <dgm:pt modelId="{CA409BB2-DA5B-4557-8E2B-AB79915F09A3}" type="pres">
      <dgm:prSet presAssocID="{5DCE7322-7835-40C1-BC64-7BB7D0FD0927}" presName="thickLine" presStyleLbl="alignNode1" presStyleIdx="1" presStyleCnt="7"/>
      <dgm:spPr/>
    </dgm:pt>
    <dgm:pt modelId="{B1278D5A-B792-4C0E-B9D2-D70E9CC64314}" type="pres">
      <dgm:prSet presAssocID="{5DCE7322-7835-40C1-BC64-7BB7D0FD0927}" presName="horz1" presStyleCnt="0"/>
      <dgm:spPr/>
    </dgm:pt>
    <dgm:pt modelId="{B86FE5DB-F1A1-426F-B895-923EE3139F94}" type="pres">
      <dgm:prSet presAssocID="{5DCE7322-7835-40C1-BC64-7BB7D0FD0927}" presName="tx1" presStyleLbl="revTx" presStyleIdx="1" presStyleCnt="7"/>
      <dgm:spPr/>
    </dgm:pt>
    <dgm:pt modelId="{3D89EB47-FDED-478F-9132-DBDEE0A3609D}" type="pres">
      <dgm:prSet presAssocID="{5DCE7322-7835-40C1-BC64-7BB7D0FD0927}" presName="vert1" presStyleCnt="0"/>
      <dgm:spPr/>
    </dgm:pt>
    <dgm:pt modelId="{6523299D-449F-4CF3-A96E-0A96A57ADBE1}" type="pres">
      <dgm:prSet presAssocID="{73CCE9C2-71C3-4B62-BF80-8DD386ED8894}" presName="thickLine" presStyleLbl="alignNode1" presStyleIdx="2" presStyleCnt="7"/>
      <dgm:spPr/>
    </dgm:pt>
    <dgm:pt modelId="{A6CDAFF4-4942-4C8A-942B-E7B4D38B32F7}" type="pres">
      <dgm:prSet presAssocID="{73CCE9C2-71C3-4B62-BF80-8DD386ED8894}" presName="horz1" presStyleCnt="0"/>
      <dgm:spPr/>
    </dgm:pt>
    <dgm:pt modelId="{F1B0B251-3D18-4685-BCE4-8098EF03853A}" type="pres">
      <dgm:prSet presAssocID="{73CCE9C2-71C3-4B62-BF80-8DD386ED8894}" presName="tx1" presStyleLbl="revTx" presStyleIdx="2" presStyleCnt="7"/>
      <dgm:spPr/>
    </dgm:pt>
    <dgm:pt modelId="{0F6A1384-8EA4-4218-8885-370390C2444B}" type="pres">
      <dgm:prSet presAssocID="{73CCE9C2-71C3-4B62-BF80-8DD386ED8894}" presName="vert1" presStyleCnt="0"/>
      <dgm:spPr/>
    </dgm:pt>
    <dgm:pt modelId="{05B318D2-6E0E-450E-B7DF-D7501661C1ED}" type="pres">
      <dgm:prSet presAssocID="{EA3E86DB-EF16-498E-8DE6-F7E6AEAB1281}" presName="thickLine" presStyleLbl="alignNode1" presStyleIdx="3" presStyleCnt="7"/>
      <dgm:spPr/>
    </dgm:pt>
    <dgm:pt modelId="{85EA5AE1-0B78-4701-93C8-2ECAC65ACE85}" type="pres">
      <dgm:prSet presAssocID="{EA3E86DB-EF16-498E-8DE6-F7E6AEAB1281}" presName="horz1" presStyleCnt="0"/>
      <dgm:spPr/>
    </dgm:pt>
    <dgm:pt modelId="{7C43272E-E6B4-4B3B-9F83-B51DAABBDDC1}" type="pres">
      <dgm:prSet presAssocID="{EA3E86DB-EF16-498E-8DE6-F7E6AEAB1281}" presName="tx1" presStyleLbl="revTx" presStyleIdx="3" presStyleCnt="7"/>
      <dgm:spPr/>
    </dgm:pt>
    <dgm:pt modelId="{179A940F-B636-4DC2-A151-F537FFB4519E}" type="pres">
      <dgm:prSet presAssocID="{EA3E86DB-EF16-498E-8DE6-F7E6AEAB1281}" presName="vert1" presStyleCnt="0"/>
      <dgm:spPr/>
    </dgm:pt>
    <dgm:pt modelId="{A9AF7207-EE49-46EB-B86A-F24FC6AC21E4}" type="pres">
      <dgm:prSet presAssocID="{F5220ECB-2B4B-48EE-81B5-96FD3F268C2F}" presName="thickLine" presStyleLbl="alignNode1" presStyleIdx="4" presStyleCnt="7"/>
      <dgm:spPr/>
    </dgm:pt>
    <dgm:pt modelId="{6E53C275-C538-4183-B2B8-3DA6F2B016DD}" type="pres">
      <dgm:prSet presAssocID="{F5220ECB-2B4B-48EE-81B5-96FD3F268C2F}" presName="horz1" presStyleCnt="0"/>
      <dgm:spPr/>
    </dgm:pt>
    <dgm:pt modelId="{0D35C498-A56E-4231-95AB-ED316FDDCE26}" type="pres">
      <dgm:prSet presAssocID="{F5220ECB-2B4B-48EE-81B5-96FD3F268C2F}" presName="tx1" presStyleLbl="revTx" presStyleIdx="4" presStyleCnt="7"/>
      <dgm:spPr/>
    </dgm:pt>
    <dgm:pt modelId="{E848C5B6-90C5-4E52-AD1A-A7B82CB8CFB9}" type="pres">
      <dgm:prSet presAssocID="{F5220ECB-2B4B-48EE-81B5-96FD3F268C2F}" presName="vert1" presStyleCnt="0"/>
      <dgm:spPr/>
    </dgm:pt>
    <dgm:pt modelId="{DAD992F6-D588-4388-B377-F8309C439D12}" type="pres">
      <dgm:prSet presAssocID="{C22C7353-8A56-4986-94F0-61231B57E9DE}" presName="thickLine" presStyleLbl="alignNode1" presStyleIdx="5" presStyleCnt="7"/>
      <dgm:spPr/>
    </dgm:pt>
    <dgm:pt modelId="{E7561473-C8F8-47C0-A576-7CA8EE62A236}" type="pres">
      <dgm:prSet presAssocID="{C22C7353-8A56-4986-94F0-61231B57E9DE}" presName="horz1" presStyleCnt="0"/>
      <dgm:spPr/>
    </dgm:pt>
    <dgm:pt modelId="{09603A8C-B30A-46CA-9D32-5F01A38A3DB8}" type="pres">
      <dgm:prSet presAssocID="{C22C7353-8A56-4986-94F0-61231B57E9DE}" presName="tx1" presStyleLbl="revTx" presStyleIdx="5" presStyleCnt="7"/>
      <dgm:spPr/>
    </dgm:pt>
    <dgm:pt modelId="{213AEBCA-7F6F-4031-A5E6-59BF26ADB313}" type="pres">
      <dgm:prSet presAssocID="{C22C7353-8A56-4986-94F0-61231B57E9DE}" presName="vert1" presStyleCnt="0"/>
      <dgm:spPr/>
    </dgm:pt>
    <dgm:pt modelId="{73A574E6-5268-4CB6-9916-A32D42E079C2}" type="pres">
      <dgm:prSet presAssocID="{7AB9C9FD-3A3C-4501-B33A-3D87F5674454}" presName="thickLine" presStyleLbl="alignNode1" presStyleIdx="6" presStyleCnt="7"/>
      <dgm:spPr/>
    </dgm:pt>
    <dgm:pt modelId="{DD65ACD9-DA62-4BEB-A978-244E6D21CD6C}" type="pres">
      <dgm:prSet presAssocID="{7AB9C9FD-3A3C-4501-B33A-3D87F5674454}" presName="horz1" presStyleCnt="0"/>
      <dgm:spPr/>
    </dgm:pt>
    <dgm:pt modelId="{A58D9356-46E8-49A5-9FE3-143FBD68B5DC}" type="pres">
      <dgm:prSet presAssocID="{7AB9C9FD-3A3C-4501-B33A-3D87F5674454}" presName="tx1" presStyleLbl="revTx" presStyleIdx="6" presStyleCnt="7"/>
      <dgm:spPr/>
    </dgm:pt>
    <dgm:pt modelId="{094C8E1D-E92E-4BD8-93D2-889FBE483CBB}" type="pres">
      <dgm:prSet presAssocID="{7AB9C9FD-3A3C-4501-B33A-3D87F5674454}" presName="vert1" presStyleCnt="0"/>
      <dgm:spPr/>
    </dgm:pt>
  </dgm:ptLst>
  <dgm:cxnLst>
    <dgm:cxn modelId="{A87BDC0A-2F25-44AF-A688-1259C4DBFCF7}" type="presOf" srcId="{C22C7353-8A56-4986-94F0-61231B57E9DE}" destId="{09603A8C-B30A-46CA-9D32-5F01A38A3DB8}" srcOrd="0" destOrd="0" presId="urn:microsoft.com/office/officeart/2008/layout/LinedList"/>
    <dgm:cxn modelId="{4079AA1C-FA2A-4313-B978-681598FEEBEB}" srcId="{9EDD6E33-1DA0-4412-8750-D5922B4147F5}" destId="{C22C7353-8A56-4986-94F0-61231B57E9DE}" srcOrd="5" destOrd="0" parTransId="{0AA627FB-8401-4A06-B1CE-6AFD05A91E1B}" sibTransId="{4A96C70D-20DD-4EF3-BBFC-E082A2DC0354}"/>
    <dgm:cxn modelId="{71F4E537-C45E-4340-B1C8-E2AC921B6D74}" type="presOf" srcId="{7AB9C9FD-3A3C-4501-B33A-3D87F5674454}" destId="{A58D9356-46E8-49A5-9FE3-143FBD68B5DC}" srcOrd="0" destOrd="0" presId="urn:microsoft.com/office/officeart/2008/layout/LinedList"/>
    <dgm:cxn modelId="{CCBA9138-5559-4C92-8372-7D188FE8652B}" type="presOf" srcId="{73CCE9C2-71C3-4B62-BF80-8DD386ED8894}" destId="{F1B0B251-3D18-4685-BCE4-8098EF03853A}" srcOrd="0" destOrd="0" presId="urn:microsoft.com/office/officeart/2008/layout/LinedList"/>
    <dgm:cxn modelId="{E60F5E3D-0FFC-4146-AF35-3BCDDD60F5EE}" srcId="{9EDD6E33-1DA0-4412-8750-D5922B4147F5}" destId="{7AB9C9FD-3A3C-4501-B33A-3D87F5674454}" srcOrd="6" destOrd="0" parTransId="{B1A94148-ED8F-45C4-BD95-7BDB58F585D9}" sibTransId="{32BC92A1-35DB-4578-B17D-209318F90DE1}"/>
    <dgm:cxn modelId="{6C21AF66-6E33-4566-B154-886ADF8BAA2C}" type="presOf" srcId="{F5220ECB-2B4B-48EE-81B5-96FD3F268C2F}" destId="{0D35C498-A56E-4231-95AB-ED316FDDCE26}" srcOrd="0" destOrd="0" presId="urn:microsoft.com/office/officeart/2008/layout/LinedList"/>
    <dgm:cxn modelId="{EDB7D682-27EB-4C22-A7F8-6A063DC12235}" srcId="{9EDD6E33-1DA0-4412-8750-D5922B4147F5}" destId="{EA3E86DB-EF16-498E-8DE6-F7E6AEAB1281}" srcOrd="3" destOrd="0" parTransId="{EF13B884-4D1C-4551-AC23-CB9D6941091E}" sibTransId="{70EEAB41-98CF-455A-A594-7DA63724A216}"/>
    <dgm:cxn modelId="{FD5F4292-B9A9-4C2B-A63B-23DCAC5B4C79}" type="presOf" srcId="{EA3E86DB-EF16-498E-8DE6-F7E6AEAB1281}" destId="{7C43272E-E6B4-4B3B-9F83-B51DAABBDDC1}" srcOrd="0" destOrd="0" presId="urn:microsoft.com/office/officeart/2008/layout/LinedList"/>
    <dgm:cxn modelId="{CF6BC19C-090B-4847-8B8A-8FC8EDC21C24}" type="presOf" srcId="{5DCE7322-7835-40C1-BC64-7BB7D0FD0927}" destId="{B86FE5DB-F1A1-426F-B895-923EE3139F94}" srcOrd="0" destOrd="0" presId="urn:microsoft.com/office/officeart/2008/layout/LinedList"/>
    <dgm:cxn modelId="{C3C142A2-5463-4E30-AD39-7A98CAB9C4F3}" srcId="{9EDD6E33-1DA0-4412-8750-D5922B4147F5}" destId="{73CCE9C2-71C3-4B62-BF80-8DD386ED8894}" srcOrd="2" destOrd="0" parTransId="{FEEA9278-DAF0-4AE0-9F36-B69433007F42}" sibTransId="{B46B8F2C-BCA8-4FD5-B2FF-92098DB7D7F3}"/>
    <dgm:cxn modelId="{C94B46B0-3151-4A4E-A750-24EDB9982930}" srcId="{9EDD6E33-1DA0-4412-8750-D5922B4147F5}" destId="{B2A887BB-0E22-4F16-BF46-A809326D743A}" srcOrd="0" destOrd="0" parTransId="{659316F0-9558-48C4-82AC-1FB967D8ABC4}" sibTransId="{2E15A3D5-588C-459E-BE80-79F03DCD236D}"/>
    <dgm:cxn modelId="{2EB28BB3-CA37-4E3E-9DE3-17C3550075B9}" type="presOf" srcId="{9EDD6E33-1DA0-4412-8750-D5922B4147F5}" destId="{E5919265-127F-4B5F-85CA-FF96011D280B}" srcOrd="0" destOrd="0" presId="urn:microsoft.com/office/officeart/2008/layout/LinedList"/>
    <dgm:cxn modelId="{35D647B4-A7B6-4A7C-AD90-3ABDE249EE46}" srcId="{9EDD6E33-1DA0-4412-8750-D5922B4147F5}" destId="{5DCE7322-7835-40C1-BC64-7BB7D0FD0927}" srcOrd="1" destOrd="0" parTransId="{CC730719-E132-49A3-AB02-2DD3FE41D716}" sibTransId="{8B3E11C2-1702-4A11-9351-AD89069FFDC5}"/>
    <dgm:cxn modelId="{E05FDFC4-1245-4DE3-826A-0A7F61CFFE3F}" srcId="{9EDD6E33-1DA0-4412-8750-D5922B4147F5}" destId="{F5220ECB-2B4B-48EE-81B5-96FD3F268C2F}" srcOrd="4" destOrd="0" parTransId="{930CFD62-4C3F-4049-9C5D-BCFCEBB6315B}" sibTransId="{70F6D190-989D-4DFA-8939-F309FF251E0A}"/>
    <dgm:cxn modelId="{773FA7D8-1320-4BEB-982F-7387F5D8CC3A}" type="presOf" srcId="{B2A887BB-0E22-4F16-BF46-A809326D743A}" destId="{0D6517C3-6D0C-4529-9513-646BFE65AA56}" srcOrd="0" destOrd="0" presId="urn:microsoft.com/office/officeart/2008/layout/LinedList"/>
    <dgm:cxn modelId="{467251FC-0DFC-4C6A-A9AF-2DC9902314CD}" type="presParOf" srcId="{E5919265-127F-4B5F-85CA-FF96011D280B}" destId="{021B5FD2-4680-4C86-A42E-64BFCE2A42D7}" srcOrd="0" destOrd="0" presId="urn:microsoft.com/office/officeart/2008/layout/LinedList"/>
    <dgm:cxn modelId="{F02D2706-64C9-4D62-B58F-6F9959B840FD}" type="presParOf" srcId="{E5919265-127F-4B5F-85CA-FF96011D280B}" destId="{ED4205C2-0684-450E-A259-570654E72194}" srcOrd="1" destOrd="0" presId="urn:microsoft.com/office/officeart/2008/layout/LinedList"/>
    <dgm:cxn modelId="{B1EDBD50-6489-4F7C-9366-D8F85E7FB25A}" type="presParOf" srcId="{ED4205C2-0684-450E-A259-570654E72194}" destId="{0D6517C3-6D0C-4529-9513-646BFE65AA56}" srcOrd="0" destOrd="0" presId="urn:microsoft.com/office/officeart/2008/layout/LinedList"/>
    <dgm:cxn modelId="{3345B957-862A-48D1-8661-4C90E6E59AD8}" type="presParOf" srcId="{ED4205C2-0684-450E-A259-570654E72194}" destId="{79E28AC2-97BC-4618-9C01-4157CE10B186}" srcOrd="1" destOrd="0" presId="urn:microsoft.com/office/officeart/2008/layout/LinedList"/>
    <dgm:cxn modelId="{B12D4B9D-9F3F-40E0-A400-6181AD02791F}" type="presParOf" srcId="{E5919265-127F-4B5F-85CA-FF96011D280B}" destId="{CA409BB2-DA5B-4557-8E2B-AB79915F09A3}" srcOrd="2" destOrd="0" presId="urn:microsoft.com/office/officeart/2008/layout/LinedList"/>
    <dgm:cxn modelId="{83CD01BC-A5D3-4F8E-9445-2B194AEE185E}" type="presParOf" srcId="{E5919265-127F-4B5F-85CA-FF96011D280B}" destId="{B1278D5A-B792-4C0E-B9D2-D70E9CC64314}" srcOrd="3" destOrd="0" presId="urn:microsoft.com/office/officeart/2008/layout/LinedList"/>
    <dgm:cxn modelId="{15DB821F-7DA7-42EE-B352-AA21DB533731}" type="presParOf" srcId="{B1278D5A-B792-4C0E-B9D2-D70E9CC64314}" destId="{B86FE5DB-F1A1-426F-B895-923EE3139F94}" srcOrd="0" destOrd="0" presId="urn:microsoft.com/office/officeart/2008/layout/LinedList"/>
    <dgm:cxn modelId="{335DF615-F149-4412-B0DB-0141D6568FB5}" type="presParOf" srcId="{B1278D5A-B792-4C0E-B9D2-D70E9CC64314}" destId="{3D89EB47-FDED-478F-9132-DBDEE0A3609D}" srcOrd="1" destOrd="0" presId="urn:microsoft.com/office/officeart/2008/layout/LinedList"/>
    <dgm:cxn modelId="{4CF5D372-B34A-45E6-9D95-A387DE68BD17}" type="presParOf" srcId="{E5919265-127F-4B5F-85CA-FF96011D280B}" destId="{6523299D-449F-4CF3-A96E-0A96A57ADBE1}" srcOrd="4" destOrd="0" presId="urn:microsoft.com/office/officeart/2008/layout/LinedList"/>
    <dgm:cxn modelId="{E821EB47-CA66-4675-8A8C-BA3396412363}" type="presParOf" srcId="{E5919265-127F-4B5F-85CA-FF96011D280B}" destId="{A6CDAFF4-4942-4C8A-942B-E7B4D38B32F7}" srcOrd="5" destOrd="0" presId="urn:microsoft.com/office/officeart/2008/layout/LinedList"/>
    <dgm:cxn modelId="{66C2826E-CEC7-49B1-9B39-2A53E4B268EB}" type="presParOf" srcId="{A6CDAFF4-4942-4C8A-942B-E7B4D38B32F7}" destId="{F1B0B251-3D18-4685-BCE4-8098EF03853A}" srcOrd="0" destOrd="0" presId="urn:microsoft.com/office/officeart/2008/layout/LinedList"/>
    <dgm:cxn modelId="{97B6F85E-D87B-4519-992B-11044EA3637A}" type="presParOf" srcId="{A6CDAFF4-4942-4C8A-942B-E7B4D38B32F7}" destId="{0F6A1384-8EA4-4218-8885-370390C2444B}" srcOrd="1" destOrd="0" presId="urn:microsoft.com/office/officeart/2008/layout/LinedList"/>
    <dgm:cxn modelId="{183F5A03-CB03-42CC-8E06-873E8390EED9}" type="presParOf" srcId="{E5919265-127F-4B5F-85CA-FF96011D280B}" destId="{05B318D2-6E0E-450E-B7DF-D7501661C1ED}" srcOrd="6" destOrd="0" presId="urn:microsoft.com/office/officeart/2008/layout/LinedList"/>
    <dgm:cxn modelId="{A125BA2F-63D5-4D8D-B618-18FCB22907C6}" type="presParOf" srcId="{E5919265-127F-4B5F-85CA-FF96011D280B}" destId="{85EA5AE1-0B78-4701-93C8-2ECAC65ACE85}" srcOrd="7" destOrd="0" presId="urn:microsoft.com/office/officeart/2008/layout/LinedList"/>
    <dgm:cxn modelId="{D3D21655-48F1-4C06-ABA3-45DBE3AAAEBA}" type="presParOf" srcId="{85EA5AE1-0B78-4701-93C8-2ECAC65ACE85}" destId="{7C43272E-E6B4-4B3B-9F83-B51DAABBDDC1}" srcOrd="0" destOrd="0" presId="urn:microsoft.com/office/officeart/2008/layout/LinedList"/>
    <dgm:cxn modelId="{773F59F5-85B2-46F3-9F67-7B602DAEBE3F}" type="presParOf" srcId="{85EA5AE1-0B78-4701-93C8-2ECAC65ACE85}" destId="{179A940F-B636-4DC2-A151-F537FFB4519E}" srcOrd="1" destOrd="0" presId="urn:microsoft.com/office/officeart/2008/layout/LinedList"/>
    <dgm:cxn modelId="{6B1DB320-725A-4EC6-AA36-D6BB8899F930}" type="presParOf" srcId="{E5919265-127F-4B5F-85CA-FF96011D280B}" destId="{A9AF7207-EE49-46EB-B86A-F24FC6AC21E4}" srcOrd="8" destOrd="0" presId="urn:microsoft.com/office/officeart/2008/layout/LinedList"/>
    <dgm:cxn modelId="{B46CCB02-E61D-43F5-8395-3559C866E43C}" type="presParOf" srcId="{E5919265-127F-4B5F-85CA-FF96011D280B}" destId="{6E53C275-C538-4183-B2B8-3DA6F2B016DD}" srcOrd="9" destOrd="0" presId="urn:microsoft.com/office/officeart/2008/layout/LinedList"/>
    <dgm:cxn modelId="{30A98844-2BD3-4DC0-AB9A-1413C6097974}" type="presParOf" srcId="{6E53C275-C538-4183-B2B8-3DA6F2B016DD}" destId="{0D35C498-A56E-4231-95AB-ED316FDDCE26}" srcOrd="0" destOrd="0" presId="urn:microsoft.com/office/officeart/2008/layout/LinedList"/>
    <dgm:cxn modelId="{F0A34C87-EEB7-43F1-88CC-6C1E597E63B7}" type="presParOf" srcId="{6E53C275-C538-4183-B2B8-3DA6F2B016DD}" destId="{E848C5B6-90C5-4E52-AD1A-A7B82CB8CFB9}" srcOrd="1" destOrd="0" presId="urn:microsoft.com/office/officeart/2008/layout/LinedList"/>
    <dgm:cxn modelId="{575AC629-6696-4A54-9323-2DD63855F8A1}" type="presParOf" srcId="{E5919265-127F-4B5F-85CA-FF96011D280B}" destId="{DAD992F6-D588-4388-B377-F8309C439D12}" srcOrd="10" destOrd="0" presId="urn:microsoft.com/office/officeart/2008/layout/LinedList"/>
    <dgm:cxn modelId="{6ED20C89-AC62-4126-9019-F8C3D0602C2F}" type="presParOf" srcId="{E5919265-127F-4B5F-85CA-FF96011D280B}" destId="{E7561473-C8F8-47C0-A576-7CA8EE62A236}" srcOrd="11" destOrd="0" presId="urn:microsoft.com/office/officeart/2008/layout/LinedList"/>
    <dgm:cxn modelId="{11844364-3606-40B4-856E-AE2AD3B92ADD}" type="presParOf" srcId="{E7561473-C8F8-47C0-A576-7CA8EE62A236}" destId="{09603A8C-B30A-46CA-9D32-5F01A38A3DB8}" srcOrd="0" destOrd="0" presId="urn:microsoft.com/office/officeart/2008/layout/LinedList"/>
    <dgm:cxn modelId="{F6C32754-1F7D-4FE0-8165-F4F8CCD9FDC2}" type="presParOf" srcId="{E7561473-C8F8-47C0-A576-7CA8EE62A236}" destId="{213AEBCA-7F6F-4031-A5E6-59BF26ADB313}" srcOrd="1" destOrd="0" presId="urn:microsoft.com/office/officeart/2008/layout/LinedList"/>
    <dgm:cxn modelId="{536E9F1E-F5A1-491F-A919-D4503370612F}" type="presParOf" srcId="{E5919265-127F-4B5F-85CA-FF96011D280B}" destId="{73A574E6-5268-4CB6-9916-A32D42E079C2}" srcOrd="12" destOrd="0" presId="urn:microsoft.com/office/officeart/2008/layout/LinedList"/>
    <dgm:cxn modelId="{F3DAAD56-6F43-4647-881A-BE4C52CB165F}" type="presParOf" srcId="{E5919265-127F-4B5F-85CA-FF96011D280B}" destId="{DD65ACD9-DA62-4BEB-A978-244E6D21CD6C}" srcOrd="13" destOrd="0" presId="urn:microsoft.com/office/officeart/2008/layout/LinedList"/>
    <dgm:cxn modelId="{2DBED11E-7B7C-4E87-A1F6-7B73879E53E9}" type="presParOf" srcId="{DD65ACD9-DA62-4BEB-A978-244E6D21CD6C}" destId="{A58D9356-46E8-49A5-9FE3-143FBD68B5DC}" srcOrd="0" destOrd="0" presId="urn:microsoft.com/office/officeart/2008/layout/LinedList"/>
    <dgm:cxn modelId="{3ED10056-C129-433A-910E-5D3BEABDFA85}" type="presParOf" srcId="{DD65ACD9-DA62-4BEB-A978-244E6D21CD6C}" destId="{094C8E1D-E92E-4BD8-93D2-889FBE483CB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E6127C-5819-4398-ABCB-802C4BAFB787}"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AA1A311E-06AE-4332-9F4E-200083E9A3EC}">
      <dgm:prSet custT="1"/>
      <dgm:spPr/>
      <dgm:t>
        <a:bodyPr/>
        <a:lstStyle/>
        <a:p>
          <a:r>
            <a:rPr lang="en-US" sz="1700">
              <a:latin typeface="Verdana" panose="020B0604030504040204" pitchFamily="34" charset="0"/>
              <a:ea typeface="Verdana" panose="020B0604030504040204" pitchFamily="34" charset="0"/>
            </a:rPr>
            <a:t>Physical Education and Physical Activity </a:t>
          </a:r>
        </a:p>
      </dgm:t>
    </dgm:pt>
    <dgm:pt modelId="{55E2C305-69A5-4C44-986F-CCC2B1A335BF}" type="parTrans" cxnId="{54A5D919-0ADA-45D2-9C53-557674E62BB0}">
      <dgm:prSet/>
      <dgm:spPr/>
      <dgm:t>
        <a:bodyPr/>
        <a:lstStyle/>
        <a:p>
          <a:endParaRPr lang="en-US" sz="1700"/>
        </a:p>
      </dgm:t>
    </dgm:pt>
    <dgm:pt modelId="{B1D859AF-3D95-4527-99BD-EE3D642CF50F}" type="sibTrans" cxnId="{54A5D919-0ADA-45D2-9C53-557674E62BB0}">
      <dgm:prSet/>
      <dgm:spPr/>
      <dgm:t>
        <a:bodyPr/>
        <a:lstStyle/>
        <a:p>
          <a:endParaRPr lang="en-US"/>
        </a:p>
      </dgm:t>
    </dgm:pt>
    <dgm:pt modelId="{69740A87-AE2E-412C-929D-5971AFCE1F5E}">
      <dgm:prSet custT="1"/>
      <dgm:spPr/>
      <dgm:t>
        <a:bodyPr/>
        <a:lstStyle/>
        <a:p>
          <a:r>
            <a:rPr lang="en-US" sz="1700">
              <a:latin typeface="Verdana" panose="020B0604030504040204" pitchFamily="34" charset="0"/>
              <a:ea typeface="Verdana" panose="020B0604030504040204" pitchFamily="34" charset="0"/>
            </a:rPr>
            <a:t>Nutrition Environment and Services </a:t>
          </a:r>
        </a:p>
      </dgm:t>
    </dgm:pt>
    <dgm:pt modelId="{16F6C973-805F-483F-849D-67EBC0FD987E}" type="parTrans" cxnId="{5A996A14-9E76-4C81-B0D7-145864B6C4F8}">
      <dgm:prSet/>
      <dgm:spPr/>
      <dgm:t>
        <a:bodyPr/>
        <a:lstStyle/>
        <a:p>
          <a:endParaRPr lang="en-US" sz="1700"/>
        </a:p>
      </dgm:t>
    </dgm:pt>
    <dgm:pt modelId="{8248A3DD-704C-4D7E-8AE0-A940E3B6D494}" type="sibTrans" cxnId="{5A996A14-9E76-4C81-B0D7-145864B6C4F8}">
      <dgm:prSet/>
      <dgm:spPr/>
      <dgm:t>
        <a:bodyPr/>
        <a:lstStyle/>
        <a:p>
          <a:endParaRPr lang="en-US"/>
        </a:p>
      </dgm:t>
    </dgm:pt>
    <dgm:pt modelId="{99186EA1-BC32-4307-8DBF-2B06F521B342}">
      <dgm:prSet custT="1"/>
      <dgm:spPr/>
      <dgm:t>
        <a:bodyPr/>
        <a:lstStyle/>
        <a:p>
          <a:r>
            <a:rPr lang="en-US" sz="1700">
              <a:latin typeface="Verdana" panose="020B0604030504040204" pitchFamily="34" charset="0"/>
              <a:ea typeface="Verdana" panose="020B0604030504040204" pitchFamily="34" charset="0"/>
            </a:rPr>
            <a:t>Health Education </a:t>
          </a:r>
        </a:p>
      </dgm:t>
    </dgm:pt>
    <dgm:pt modelId="{EDC265D9-985C-4AC6-B5F9-0C4241DEAF4B}" type="parTrans" cxnId="{AAD20E04-E0A2-4F5B-8AF2-8509801ED33F}">
      <dgm:prSet/>
      <dgm:spPr/>
      <dgm:t>
        <a:bodyPr/>
        <a:lstStyle/>
        <a:p>
          <a:endParaRPr lang="en-US" sz="1700"/>
        </a:p>
      </dgm:t>
    </dgm:pt>
    <dgm:pt modelId="{E096D793-43B3-4A1B-A1A1-C3393022CC58}" type="sibTrans" cxnId="{AAD20E04-E0A2-4F5B-8AF2-8509801ED33F}">
      <dgm:prSet/>
      <dgm:spPr/>
      <dgm:t>
        <a:bodyPr/>
        <a:lstStyle/>
        <a:p>
          <a:endParaRPr lang="en-US"/>
        </a:p>
      </dgm:t>
    </dgm:pt>
    <dgm:pt modelId="{3DB1E2BD-8B3B-4A5C-A068-16F90CE57307}">
      <dgm:prSet custT="1"/>
      <dgm:spPr/>
      <dgm:t>
        <a:bodyPr/>
        <a:lstStyle/>
        <a:p>
          <a:r>
            <a:rPr lang="en-US" sz="1700">
              <a:latin typeface="Verdana" panose="020B0604030504040204" pitchFamily="34" charset="0"/>
              <a:ea typeface="Verdana" panose="020B0604030504040204" pitchFamily="34" charset="0"/>
            </a:rPr>
            <a:t>Social and Emotional Climate</a:t>
          </a:r>
        </a:p>
      </dgm:t>
    </dgm:pt>
    <dgm:pt modelId="{3F12FF25-BF72-4381-ABC6-7C400E328919}" type="parTrans" cxnId="{61DBC587-BA5B-4570-B856-CE56044F7BE6}">
      <dgm:prSet/>
      <dgm:spPr/>
      <dgm:t>
        <a:bodyPr/>
        <a:lstStyle/>
        <a:p>
          <a:endParaRPr lang="en-US" sz="1700"/>
        </a:p>
      </dgm:t>
    </dgm:pt>
    <dgm:pt modelId="{75C267C5-4F93-482A-ADF4-D9EE902C3804}" type="sibTrans" cxnId="{61DBC587-BA5B-4570-B856-CE56044F7BE6}">
      <dgm:prSet/>
      <dgm:spPr/>
      <dgm:t>
        <a:bodyPr/>
        <a:lstStyle/>
        <a:p>
          <a:endParaRPr lang="en-US"/>
        </a:p>
      </dgm:t>
    </dgm:pt>
    <dgm:pt modelId="{72E5B0E4-1C17-4F0D-B9EF-8E0660E793DB}">
      <dgm:prSet custT="1"/>
      <dgm:spPr/>
      <dgm:t>
        <a:bodyPr/>
        <a:lstStyle/>
        <a:p>
          <a:r>
            <a:rPr lang="en-US" sz="1700">
              <a:latin typeface="Verdana" panose="020B0604030504040204" pitchFamily="34" charset="0"/>
              <a:ea typeface="Verdana" panose="020B0604030504040204" pitchFamily="34" charset="0"/>
            </a:rPr>
            <a:t>Physical Environment </a:t>
          </a:r>
        </a:p>
      </dgm:t>
    </dgm:pt>
    <dgm:pt modelId="{D28747F3-D476-4E61-82FF-91B2AC635972}" type="parTrans" cxnId="{1D80CCFC-CF49-4FC3-90E8-569F7DBCBA4A}">
      <dgm:prSet/>
      <dgm:spPr/>
      <dgm:t>
        <a:bodyPr/>
        <a:lstStyle/>
        <a:p>
          <a:endParaRPr lang="en-US" sz="1700"/>
        </a:p>
      </dgm:t>
    </dgm:pt>
    <dgm:pt modelId="{2DEC55BF-C94C-4DD1-96A9-0E76B0B51531}" type="sibTrans" cxnId="{1D80CCFC-CF49-4FC3-90E8-569F7DBCBA4A}">
      <dgm:prSet/>
      <dgm:spPr/>
      <dgm:t>
        <a:bodyPr/>
        <a:lstStyle/>
        <a:p>
          <a:endParaRPr lang="en-US"/>
        </a:p>
      </dgm:t>
    </dgm:pt>
    <dgm:pt modelId="{61C6CC09-128F-492D-A25D-8A937900281F}">
      <dgm:prSet custT="1"/>
      <dgm:spPr/>
      <dgm:t>
        <a:bodyPr/>
        <a:lstStyle/>
        <a:p>
          <a:r>
            <a:rPr lang="en-US" sz="1700">
              <a:latin typeface="Verdana" panose="020B0604030504040204" pitchFamily="34" charset="0"/>
              <a:ea typeface="Verdana" panose="020B0604030504040204" pitchFamily="34" charset="0"/>
            </a:rPr>
            <a:t>Health Services </a:t>
          </a:r>
        </a:p>
      </dgm:t>
    </dgm:pt>
    <dgm:pt modelId="{5060686B-00C4-4405-AB9B-D42AE62EB641}" type="parTrans" cxnId="{4687896B-3D34-4B1F-AAFA-A6B6B5FD4D32}">
      <dgm:prSet/>
      <dgm:spPr/>
      <dgm:t>
        <a:bodyPr/>
        <a:lstStyle/>
        <a:p>
          <a:endParaRPr lang="en-US" sz="1700"/>
        </a:p>
      </dgm:t>
    </dgm:pt>
    <dgm:pt modelId="{0C3A98C0-D003-48AC-BF44-5802729E7C91}" type="sibTrans" cxnId="{4687896B-3D34-4B1F-AAFA-A6B6B5FD4D32}">
      <dgm:prSet/>
      <dgm:spPr/>
      <dgm:t>
        <a:bodyPr/>
        <a:lstStyle/>
        <a:p>
          <a:endParaRPr lang="en-US"/>
        </a:p>
      </dgm:t>
    </dgm:pt>
    <dgm:pt modelId="{6E0FA953-FAED-439E-BED2-A428A98BFD5A}">
      <dgm:prSet custT="1"/>
      <dgm:spPr/>
      <dgm:t>
        <a:bodyPr/>
        <a:lstStyle/>
        <a:p>
          <a:r>
            <a:rPr lang="en-US" sz="1700">
              <a:latin typeface="Verdana" panose="020B0604030504040204" pitchFamily="34" charset="0"/>
              <a:ea typeface="Verdana" panose="020B0604030504040204" pitchFamily="34" charset="0"/>
            </a:rPr>
            <a:t>Counseling, Psychological, and Social Services </a:t>
          </a:r>
        </a:p>
      </dgm:t>
    </dgm:pt>
    <dgm:pt modelId="{51476F3A-44D1-4CF1-9721-F2A734C73AA1}" type="parTrans" cxnId="{D4B09A92-FA6B-4250-9B63-9F3F2ED84260}">
      <dgm:prSet/>
      <dgm:spPr/>
      <dgm:t>
        <a:bodyPr/>
        <a:lstStyle/>
        <a:p>
          <a:endParaRPr lang="en-US" sz="1700"/>
        </a:p>
      </dgm:t>
    </dgm:pt>
    <dgm:pt modelId="{9D165C09-4981-45C8-A25E-1D0F872E5FD7}" type="sibTrans" cxnId="{D4B09A92-FA6B-4250-9B63-9F3F2ED84260}">
      <dgm:prSet/>
      <dgm:spPr/>
      <dgm:t>
        <a:bodyPr/>
        <a:lstStyle/>
        <a:p>
          <a:endParaRPr lang="en-US"/>
        </a:p>
      </dgm:t>
    </dgm:pt>
    <dgm:pt modelId="{42898367-FA96-4F46-B701-15D13453E7C7}">
      <dgm:prSet custT="1"/>
      <dgm:spPr/>
      <dgm:t>
        <a:bodyPr/>
        <a:lstStyle/>
        <a:p>
          <a:r>
            <a:rPr lang="en-US" sz="1700">
              <a:latin typeface="Verdana" panose="020B0604030504040204" pitchFamily="34" charset="0"/>
              <a:ea typeface="Verdana" panose="020B0604030504040204" pitchFamily="34" charset="0"/>
            </a:rPr>
            <a:t>Employee Wellness </a:t>
          </a:r>
        </a:p>
      </dgm:t>
    </dgm:pt>
    <dgm:pt modelId="{F45BCA58-A416-443C-B662-1E74A1368A7F}" type="parTrans" cxnId="{3FD49C73-0804-426B-AA65-51BE399D3A7C}">
      <dgm:prSet/>
      <dgm:spPr/>
      <dgm:t>
        <a:bodyPr/>
        <a:lstStyle/>
        <a:p>
          <a:endParaRPr lang="en-US" sz="1700"/>
        </a:p>
      </dgm:t>
    </dgm:pt>
    <dgm:pt modelId="{448018E5-DDF1-48A5-8DAF-BF99F013E010}" type="sibTrans" cxnId="{3FD49C73-0804-426B-AA65-51BE399D3A7C}">
      <dgm:prSet/>
      <dgm:spPr/>
      <dgm:t>
        <a:bodyPr/>
        <a:lstStyle/>
        <a:p>
          <a:endParaRPr lang="en-US"/>
        </a:p>
      </dgm:t>
    </dgm:pt>
    <dgm:pt modelId="{6960EC5A-F584-4016-8325-C4DF2C39C468}">
      <dgm:prSet custT="1"/>
      <dgm:spPr/>
      <dgm:t>
        <a:bodyPr/>
        <a:lstStyle/>
        <a:p>
          <a:r>
            <a:rPr lang="en-US" sz="1700">
              <a:latin typeface="Verdana" panose="020B0604030504040204" pitchFamily="34" charset="0"/>
              <a:ea typeface="Verdana" panose="020B0604030504040204" pitchFamily="34" charset="0"/>
            </a:rPr>
            <a:t>Community Involvement </a:t>
          </a:r>
        </a:p>
      </dgm:t>
    </dgm:pt>
    <dgm:pt modelId="{5336F821-C5FD-4A58-AC50-F6326B695D06}" type="parTrans" cxnId="{06284098-4820-4BEF-A981-0B556E8ECF2F}">
      <dgm:prSet/>
      <dgm:spPr/>
      <dgm:t>
        <a:bodyPr/>
        <a:lstStyle/>
        <a:p>
          <a:endParaRPr lang="en-US" sz="1700"/>
        </a:p>
      </dgm:t>
    </dgm:pt>
    <dgm:pt modelId="{D8D42C47-8FA3-4197-BAAA-4C6115BD7CF2}" type="sibTrans" cxnId="{06284098-4820-4BEF-A981-0B556E8ECF2F}">
      <dgm:prSet/>
      <dgm:spPr/>
      <dgm:t>
        <a:bodyPr/>
        <a:lstStyle/>
        <a:p>
          <a:endParaRPr lang="en-US"/>
        </a:p>
      </dgm:t>
    </dgm:pt>
    <dgm:pt modelId="{68FE222E-926E-4CBD-92AB-5BD1612DD7B1}">
      <dgm:prSet custT="1"/>
      <dgm:spPr/>
      <dgm:t>
        <a:bodyPr/>
        <a:lstStyle/>
        <a:p>
          <a:r>
            <a:rPr lang="en-US" sz="1700">
              <a:latin typeface="Verdana" panose="020B0604030504040204" pitchFamily="34" charset="0"/>
              <a:ea typeface="Verdana" panose="020B0604030504040204" pitchFamily="34" charset="0"/>
            </a:rPr>
            <a:t>Family Engagement</a:t>
          </a:r>
        </a:p>
      </dgm:t>
    </dgm:pt>
    <dgm:pt modelId="{D058F62F-EC3E-4CAD-809B-83C9957FA6B7}" type="parTrans" cxnId="{8954B6C5-1837-40FD-8232-10E6DF385C71}">
      <dgm:prSet/>
      <dgm:spPr/>
      <dgm:t>
        <a:bodyPr/>
        <a:lstStyle/>
        <a:p>
          <a:endParaRPr lang="en-US" sz="1700"/>
        </a:p>
      </dgm:t>
    </dgm:pt>
    <dgm:pt modelId="{FDB77F18-826C-4936-A88C-D9446617AB91}" type="sibTrans" cxnId="{8954B6C5-1837-40FD-8232-10E6DF385C71}">
      <dgm:prSet/>
      <dgm:spPr/>
      <dgm:t>
        <a:bodyPr/>
        <a:lstStyle/>
        <a:p>
          <a:endParaRPr lang="en-US"/>
        </a:p>
      </dgm:t>
    </dgm:pt>
    <dgm:pt modelId="{2D3D551A-A479-4B99-847A-CE9753980FA7}" type="pres">
      <dgm:prSet presAssocID="{74E6127C-5819-4398-ABCB-802C4BAFB787}" presName="diagram" presStyleCnt="0">
        <dgm:presLayoutVars>
          <dgm:dir/>
          <dgm:resizeHandles val="exact"/>
        </dgm:presLayoutVars>
      </dgm:prSet>
      <dgm:spPr/>
    </dgm:pt>
    <dgm:pt modelId="{43993166-FBB9-494F-BEF2-A739F75B4538}" type="pres">
      <dgm:prSet presAssocID="{AA1A311E-06AE-4332-9F4E-200083E9A3EC}" presName="node" presStyleLbl="node1" presStyleIdx="0" presStyleCnt="10">
        <dgm:presLayoutVars>
          <dgm:bulletEnabled val="1"/>
        </dgm:presLayoutVars>
      </dgm:prSet>
      <dgm:spPr/>
    </dgm:pt>
    <dgm:pt modelId="{835D1A74-78A8-4E8E-81E2-B7D420C9155F}" type="pres">
      <dgm:prSet presAssocID="{B1D859AF-3D95-4527-99BD-EE3D642CF50F}" presName="sibTrans" presStyleCnt="0"/>
      <dgm:spPr/>
    </dgm:pt>
    <dgm:pt modelId="{B001637F-D652-47F9-9A52-8160539CD80C}" type="pres">
      <dgm:prSet presAssocID="{69740A87-AE2E-412C-929D-5971AFCE1F5E}" presName="node" presStyleLbl="node1" presStyleIdx="1" presStyleCnt="10">
        <dgm:presLayoutVars>
          <dgm:bulletEnabled val="1"/>
        </dgm:presLayoutVars>
      </dgm:prSet>
      <dgm:spPr/>
    </dgm:pt>
    <dgm:pt modelId="{D3C07ED8-9012-4C39-AD29-D9FCF1B2F718}" type="pres">
      <dgm:prSet presAssocID="{8248A3DD-704C-4D7E-8AE0-A940E3B6D494}" presName="sibTrans" presStyleCnt="0"/>
      <dgm:spPr/>
    </dgm:pt>
    <dgm:pt modelId="{21A5CF75-0F62-46BC-A24B-CEC21E0027C1}" type="pres">
      <dgm:prSet presAssocID="{99186EA1-BC32-4307-8DBF-2B06F521B342}" presName="node" presStyleLbl="node1" presStyleIdx="2" presStyleCnt="10">
        <dgm:presLayoutVars>
          <dgm:bulletEnabled val="1"/>
        </dgm:presLayoutVars>
      </dgm:prSet>
      <dgm:spPr/>
    </dgm:pt>
    <dgm:pt modelId="{A14DAE8F-4C9A-4739-B1C6-CBB5037757CD}" type="pres">
      <dgm:prSet presAssocID="{E096D793-43B3-4A1B-A1A1-C3393022CC58}" presName="sibTrans" presStyleCnt="0"/>
      <dgm:spPr/>
    </dgm:pt>
    <dgm:pt modelId="{921CD294-13DA-4998-8B11-0976F9E928C4}" type="pres">
      <dgm:prSet presAssocID="{3DB1E2BD-8B3B-4A5C-A068-16F90CE57307}" presName="node" presStyleLbl="node1" presStyleIdx="3" presStyleCnt="10">
        <dgm:presLayoutVars>
          <dgm:bulletEnabled val="1"/>
        </dgm:presLayoutVars>
      </dgm:prSet>
      <dgm:spPr/>
    </dgm:pt>
    <dgm:pt modelId="{17C3A961-20CA-4B5E-BFDC-D920EBFB2DAF}" type="pres">
      <dgm:prSet presAssocID="{75C267C5-4F93-482A-ADF4-D9EE902C3804}" presName="sibTrans" presStyleCnt="0"/>
      <dgm:spPr/>
    </dgm:pt>
    <dgm:pt modelId="{95BF72A7-DBD8-4589-99E0-0544EA84B07E}" type="pres">
      <dgm:prSet presAssocID="{72E5B0E4-1C17-4F0D-B9EF-8E0660E793DB}" presName="node" presStyleLbl="node1" presStyleIdx="4" presStyleCnt="10">
        <dgm:presLayoutVars>
          <dgm:bulletEnabled val="1"/>
        </dgm:presLayoutVars>
      </dgm:prSet>
      <dgm:spPr/>
    </dgm:pt>
    <dgm:pt modelId="{141EAA1A-9104-4838-AD17-2AF5B4C77A55}" type="pres">
      <dgm:prSet presAssocID="{2DEC55BF-C94C-4DD1-96A9-0E76B0B51531}" presName="sibTrans" presStyleCnt="0"/>
      <dgm:spPr/>
    </dgm:pt>
    <dgm:pt modelId="{85D9D435-144F-4C37-B512-33693E4E0582}" type="pres">
      <dgm:prSet presAssocID="{61C6CC09-128F-492D-A25D-8A937900281F}" presName="node" presStyleLbl="node1" presStyleIdx="5" presStyleCnt="10">
        <dgm:presLayoutVars>
          <dgm:bulletEnabled val="1"/>
        </dgm:presLayoutVars>
      </dgm:prSet>
      <dgm:spPr/>
    </dgm:pt>
    <dgm:pt modelId="{14D96E6B-DA5F-4E92-B128-C7028EAA84CB}" type="pres">
      <dgm:prSet presAssocID="{0C3A98C0-D003-48AC-BF44-5802729E7C91}" presName="sibTrans" presStyleCnt="0"/>
      <dgm:spPr/>
    </dgm:pt>
    <dgm:pt modelId="{DAC70A3E-3597-41AD-9221-2F0BEEB0DDBB}" type="pres">
      <dgm:prSet presAssocID="{6E0FA953-FAED-439E-BED2-A428A98BFD5A}" presName="node" presStyleLbl="node1" presStyleIdx="6" presStyleCnt="10">
        <dgm:presLayoutVars>
          <dgm:bulletEnabled val="1"/>
        </dgm:presLayoutVars>
      </dgm:prSet>
      <dgm:spPr/>
    </dgm:pt>
    <dgm:pt modelId="{92D1B11B-7B31-4FB3-887A-D2AB1D1091AA}" type="pres">
      <dgm:prSet presAssocID="{9D165C09-4981-45C8-A25E-1D0F872E5FD7}" presName="sibTrans" presStyleCnt="0"/>
      <dgm:spPr/>
    </dgm:pt>
    <dgm:pt modelId="{D3EF3CF9-F597-4A14-AEDA-596BE52F2179}" type="pres">
      <dgm:prSet presAssocID="{42898367-FA96-4F46-B701-15D13453E7C7}" presName="node" presStyleLbl="node1" presStyleIdx="7" presStyleCnt="10">
        <dgm:presLayoutVars>
          <dgm:bulletEnabled val="1"/>
        </dgm:presLayoutVars>
      </dgm:prSet>
      <dgm:spPr/>
    </dgm:pt>
    <dgm:pt modelId="{F92DB918-38C0-4CBC-823A-D430554D704C}" type="pres">
      <dgm:prSet presAssocID="{448018E5-DDF1-48A5-8DAF-BF99F013E010}" presName="sibTrans" presStyleCnt="0"/>
      <dgm:spPr/>
    </dgm:pt>
    <dgm:pt modelId="{71DA1CAC-361A-421D-923D-4CF01F266E2E}" type="pres">
      <dgm:prSet presAssocID="{6960EC5A-F584-4016-8325-C4DF2C39C468}" presName="node" presStyleLbl="node1" presStyleIdx="8" presStyleCnt="10">
        <dgm:presLayoutVars>
          <dgm:bulletEnabled val="1"/>
        </dgm:presLayoutVars>
      </dgm:prSet>
      <dgm:spPr/>
    </dgm:pt>
    <dgm:pt modelId="{3AD17D32-C5C5-4E7C-A8B2-E2E7E55F1E17}" type="pres">
      <dgm:prSet presAssocID="{D8D42C47-8FA3-4197-BAAA-4C6115BD7CF2}" presName="sibTrans" presStyleCnt="0"/>
      <dgm:spPr/>
    </dgm:pt>
    <dgm:pt modelId="{D7FE8C31-814B-4597-AF65-86F4F45930D0}" type="pres">
      <dgm:prSet presAssocID="{68FE222E-926E-4CBD-92AB-5BD1612DD7B1}" presName="node" presStyleLbl="node1" presStyleIdx="9" presStyleCnt="10">
        <dgm:presLayoutVars>
          <dgm:bulletEnabled val="1"/>
        </dgm:presLayoutVars>
      </dgm:prSet>
      <dgm:spPr/>
    </dgm:pt>
  </dgm:ptLst>
  <dgm:cxnLst>
    <dgm:cxn modelId="{C4472A03-6BBF-4956-ADEC-04EA884B120C}" type="presOf" srcId="{72E5B0E4-1C17-4F0D-B9EF-8E0660E793DB}" destId="{95BF72A7-DBD8-4589-99E0-0544EA84B07E}" srcOrd="0" destOrd="0" presId="urn:microsoft.com/office/officeart/2005/8/layout/default"/>
    <dgm:cxn modelId="{AAD20E04-E0A2-4F5B-8AF2-8509801ED33F}" srcId="{74E6127C-5819-4398-ABCB-802C4BAFB787}" destId="{99186EA1-BC32-4307-8DBF-2B06F521B342}" srcOrd="2" destOrd="0" parTransId="{EDC265D9-985C-4AC6-B5F9-0C4241DEAF4B}" sibTransId="{E096D793-43B3-4A1B-A1A1-C3393022CC58}"/>
    <dgm:cxn modelId="{918AF405-0AA3-477C-8E2E-E748DCD8C4B0}" type="presOf" srcId="{69740A87-AE2E-412C-929D-5971AFCE1F5E}" destId="{B001637F-D652-47F9-9A52-8160539CD80C}" srcOrd="0" destOrd="0" presId="urn:microsoft.com/office/officeart/2005/8/layout/default"/>
    <dgm:cxn modelId="{3E15F90F-E3D9-4182-8B15-8680409A0658}" type="presOf" srcId="{68FE222E-926E-4CBD-92AB-5BD1612DD7B1}" destId="{D7FE8C31-814B-4597-AF65-86F4F45930D0}" srcOrd="0" destOrd="0" presId="urn:microsoft.com/office/officeart/2005/8/layout/default"/>
    <dgm:cxn modelId="{5A996A14-9E76-4C81-B0D7-145864B6C4F8}" srcId="{74E6127C-5819-4398-ABCB-802C4BAFB787}" destId="{69740A87-AE2E-412C-929D-5971AFCE1F5E}" srcOrd="1" destOrd="0" parTransId="{16F6C973-805F-483F-849D-67EBC0FD987E}" sibTransId="{8248A3DD-704C-4D7E-8AE0-A940E3B6D494}"/>
    <dgm:cxn modelId="{54A5D919-0ADA-45D2-9C53-557674E62BB0}" srcId="{74E6127C-5819-4398-ABCB-802C4BAFB787}" destId="{AA1A311E-06AE-4332-9F4E-200083E9A3EC}" srcOrd="0" destOrd="0" parTransId="{55E2C305-69A5-4C44-986F-CCC2B1A335BF}" sibTransId="{B1D859AF-3D95-4527-99BD-EE3D642CF50F}"/>
    <dgm:cxn modelId="{6C4EE72E-433F-4CB5-BC44-B2643E21D698}" type="presOf" srcId="{42898367-FA96-4F46-B701-15D13453E7C7}" destId="{D3EF3CF9-F597-4A14-AEDA-596BE52F2179}" srcOrd="0" destOrd="0" presId="urn:microsoft.com/office/officeart/2005/8/layout/default"/>
    <dgm:cxn modelId="{4687896B-3D34-4B1F-AAFA-A6B6B5FD4D32}" srcId="{74E6127C-5819-4398-ABCB-802C4BAFB787}" destId="{61C6CC09-128F-492D-A25D-8A937900281F}" srcOrd="5" destOrd="0" parTransId="{5060686B-00C4-4405-AB9B-D42AE62EB641}" sibTransId="{0C3A98C0-D003-48AC-BF44-5802729E7C91}"/>
    <dgm:cxn modelId="{3FD49C73-0804-426B-AA65-51BE399D3A7C}" srcId="{74E6127C-5819-4398-ABCB-802C4BAFB787}" destId="{42898367-FA96-4F46-B701-15D13453E7C7}" srcOrd="7" destOrd="0" parTransId="{F45BCA58-A416-443C-B662-1E74A1368A7F}" sibTransId="{448018E5-DDF1-48A5-8DAF-BF99F013E010}"/>
    <dgm:cxn modelId="{61DBC587-BA5B-4570-B856-CE56044F7BE6}" srcId="{74E6127C-5819-4398-ABCB-802C4BAFB787}" destId="{3DB1E2BD-8B3B-4A5C-A068-16F90CE57307}" srcOrd="3" destOrd="0" parTransId="{3F12FF25-BF72-4381-ABC6-7C400E328919}" sibTransId="{75C267C5-4F93-482A-ADF4-D9EE902C3804}"/>
    <dgm:cxn modelId="{D4B09A92-FA6B-4250-9B63-9F3F2ED84260}" srcId="{74E6127C-5819-4398-ABCB-802C4BAFB787}" destId="{6E0FA953-FAED-439E-BED2-A428A98BFD5A}" srcOrd="6" destOrd="0" parTransId="{51476F3A-44D1-4CF1-9721-F2A734C73AA1}" sibTransId="{9D165C09-4981-45C8-A25E-1D0F872E5FD7}"/>
    <dgm:cxn modelId="{06284098-4820-4BEF-A981-0B556E8ECF2F}" srcId="{74E6127C-5819-4398-ABCB-802C4BAFB787}" destId="{6960EC5A-F584-4016-8325-C4DF2C39C468}" srcOrd="8" destOrd="0" parTransId="{5336F821-C5FD-4A58-AC50-F6326B695D06}" sibTransId="{D8D42C47-8FA3-4197-BAAA-4C6115BD7CF2}"/>
    <dgm:cxn modelId="{F2D998A3-8AAA-412B-A74F-CC1A001D2F92}" type="presOf" srcId="{6960EC5A-F584-4016-8325-C4DF2C39C468}" destId="{71DA1CAC-361A-421D-923D-4CF01F266E2E}" srcOrd="0" destOrd="0" presId="urn:microsoft.com/office/officeart/2005/8/layout/default"/>
    <dgm:cxn modelId="{37B53FA4-6623-4798-A567-20BC0CCDC330}" type="presOf" srcId="{99186EA1-BC32-4307-8DBF-2B06F521B342}" destId="{21A5CF75-0F62-46BC-A24B-CEC21E0027C1}" srcOrd="0" destOrd="0" presId="urn:microsoft.com/office/officeart/2005/8/layout/default"/>
    <dgm:cxn modelId="{6667EEA6-7A3B-4D1E-A01B-F4DAA97E1883}" type="presOf" srcId="{3DB1E2BD-8B3B-4A5C-A068-16F90CE57307}" destId="{921CD294-13DA-4998-8B11-0976F9E928C4}" srcOrd="0" destOrd="0" presId="urn:microsoft.com/office/officeart/2005/8/layout/default"/>
    <dgm:cxn modelId="{E3960FB8-7677-464C-9F92-FFF4C98E7D8B}" type="presOf" srcId="{AA1A311E-06AE-4332-9F4E-200083E9A3EC}" destId="{43993166-FBB9-494F-BEF2-A739F75B4538}" srcOrd="0" destOrd="0" presId="urn:microsoft.com/office/officeart/2005/8/layout/default"/>
    <dgm:cxn modelId="{8954B6C5-1837-40FD-8232-10E6DF385C71}" srcId="{74E6127C-5819-4398-ABCB-802C4BAFB787}" destId="{68FE222E-926E-4CBD-92AB-5BD1612DD7B1}" srcOrd="9" destOrd="0" parTransId="{D058F62F-EC3E-4CAD-809B-83C9957FA6B7}" sibTransId="{FDB77F18-826C-4936-A88C-D9446617AB91}"/>
    <dgm:cxn modelId="{079223E3-6A8B-4A1B-8E14-5DF5C492894C}" type="presOf" srcId="{61C6CC09-128F-492D-A25D-8A937900281F}" destId="{85D9D435-144F-4C37-B512-33693E4E0582}" srcOrd="0" destOrd="0" presId="urn:microsoft.com/office/officeart/2005/8/layout/default"/>
    <dgm:cxn modelId="{1D80CCFC-CF49-4FC3-90E8-569F7DBCBA4A}" srcId="{74E6127C-5819-4398-ABCB-802C4BAFB787}" destId="{72E5B0E4-1C17-4F0D-B9EF-8E0660E793DB}" srcOrd="4" destOrd="0" parTransId="{D28747F3-D476-4E61-82FF-91B2AC635972}" sibTransId="{2DEC55BF-C94C-4DD1-96A9-0E76B0B51531}"/>
    <dgm:cxn modelId="{78BC6AFD-E82C-4379-BF67-C07A61F3E49F}" type="presOf" srcId="{74E6127C-5819-4398-ABCB-802C4BAFB787}" destId="{2D3D551A-A479-4B99-847A-CE9753980FA7}" srcOrd="0" destOrd="0" presId="urn:microsoft.com/office/officeart/2005/8/layout/default"/>
    <dgm:cxn modelId="{36FE6CFE-1E8C-42C2-ABB2-487B84EC96EE}" type="presOf" srcId="{6E0FA953-FAED-439E-BED2-A428A98BFD5A}" destId="{DAC70A3E-3597-41AD-9221-2F0BEEB0DDBB}" srcOrd="0" destOrd="0" presId="urn:microsoft.com/office/officeart/2005/8/layout/default"/>
    <dgm:cxn modelId="{DC4E90DF-FC52-4D68-A1E3-A1FB41719395}" type="presParOf" srcId="{2D3D551A-A479-4B99-847A-CE9753980FA7}" destId="{43993166-FBB9-494F-BEF2-A739F75B4538}" srcOrd="0" destOrd="0" presId="urn:microsoft.com/office/officeart/2005/8/layout/default"/>
    <dgm:cxn modelId="{E49757CA-79A0-415E-99A0-BF9B103CE81A}" type="presParOf" srcId="{2D3D551A-A479-4B99-847A-CE9753980FA7}" destId="{835D1A74-78A8-4E8E-81E2-B7D420C9155F}" srcOrd="1" destOrd="0" presId="urn:microsoft.com/office/officeart/2005/8/layout/default"/>
    <dgm:cxn modelId="{F19F73C9-E12D-4383-A128-0D03034FB649}" type="presParOf" srcId="{2D3D551A-A479-4B99-847A-CE9753980FA7}" destId="{B001637F-D652-47F9-9A52-8160539CD80C}" srcOrd="2" destOrd="0" presId="urn:microsoft.com/office/officeart/2005/8/layout/default"/>
    <dgm:cxn modelId="{08842873-E489-420E-985A-2454412F07EC}" type="presParOf" srcId="{2D3D551A-A479-4B99-847A-CE9753980FA7}" destId="{D3C07ED8-9012-4C39-AD29-D9FCF1B2F718}" srcOrd="3" destOrd="0" presId="urn:microsoft.com/office/officeart/2005/8/layout/default"/>
    <dgm:cxn modelId="{E82EFB41-C046-499A-A183-FF16B46F645D}" type="presParOf" srcId="{2D3D551A-A479-4B99-847A-CE9753980FA7}" destId="{21A5CF75-0F62-46BC-A24B-CEC21E0027C1}" srcOrd="4" destOrd="0" presId="urn:microsoft.com/office/officeart/2005/8/layout/default"/>
    <dgm:cxn modelId="{22AE0A23-F07C-4460-89E3-EBC9E45F843D}" type="presParOf" srcId="{2D3D551A-A479-4B99-847A-CE9753980FA7}" destId="{A14DAE8F-4C9A-4739-B1C6-CBB5037757CD}" srcOrd="5" destOrd="0" presId="urn:microsoft.com/office/officeart/2005/8/layout/default"/>
    <dgm:cxn modelId="{1A7CD151-96FA-41D5-9E4D-A991CB76EA14}" type="presParOf" srcId="{2D3D551A-A479-4B99-847A-CE9753980FA7}" destId="{921CD294-13DA-4998-8B11-0976F9E928C4}" srcOrd="6" destOrd="0" presId="urn:microsoft.com/office/officeart/2005/8/layout/default"/>
    <dgm:cxn modelId="{1F0141DB-0508-4EE0-B025-F06C34FCCA62}" type="presParOf" srcId="{2D3D551A-A479-4B99-847A-CE9753980FA7}" destId="{17C3A961-20CA-4B5E-BFDC-D920EBFB2DAF}" srcOrd="7" destOrd="0" presId="urn:microsoft.com/office/officeart/2005/8/layout/default"/>
    <dgm:cxn modelId="{8C824DAA-4383-4563-A991-648F8A39F446}" type="presParOf" srcId="{2D3D551A-A479-4B99-847A-CE9753980FA7}" destId="{95BF72A7-DBD8-4589-99E0-0544EA84B07E}" srcOrd="8" destOrd="0" presId="urn:microsoft.com/office/officeart/2005/8/layout/default"/>
    <dgm:cxn modelId="{978E05D2-BA9D-4B7A-B535-7DCDB53A22F5}" type="presParOf" srcId="{2D3D551A-A479-4B99-847A-CE9753980FA7}" destId="{141EAA1A-9104-4838-AD17-2AF5B4C77A55}" srcOrd="9" destOrd="0" presId="urn:microsoft.com/office/officeart/2005/8/layout/default"/>
    <dgm:cxn modelId="{F94ADD7E-6142-446D-B038-CEA895B8F4E8}" type="presParOf" srcId="{2D3D551A-A479-4B99-847A-CE9753980FA7}" destId="{85D9D435-144F-4C37-B512-33693E4E0582}" srcOrd="10" destOrd="0" presId="urn:microsoft.com/office/officeart/2005/8/layout/default"/>
    <dgm:cxn modelId="{3C86567C-C456-4A64-847F-ADF18F41A472}" type="presParOf" srcId="{2D3D551A-A479-4B99-847A-CE9753980FA7}" destId="{14D96E6B-DA5F-4E92-B128-C7028EAA84CB}" srcOrd="11" destOrd="0" presId="urn:microsoft.com/office/officeart/2005/8/layout/default"/>
    <dgm:cxn modelId="{CB1F0904-E583-45A5-B9BB-A1EC33D4E6A8}" type="presParOf" srcId="{2D3D551A-A479-4B99-847A-CE9753980FA7}" destId="{DAC70A3E-3597-41AD-9221-2F0BEEB0DDBB}" srcOrd="12" destOrd="0" presId="urn:microsoft.com/office/officeart/2005/8/layout/default"/>
    <dgm:cxn modelId="{609F9E5F-3308-427E-978C-576264C9675E}" type="presParOf" srcId="{2D3D551A-A479-4B99-847A-CE9753980FA7}" destId="{92D1B11B-7B31-4FB3-887A-D2AB1D1091AA}" srcOrd="13" destOrd="0" presId="urn:microsoft.com/office/officeart/2005/8/layout/default"/>
    <dgm:cxn modelId="{DB0FECCC-A873-4D9C-AB79-2ED4E3865B00}" type="presParOf" srcId="{2D3D551A-A479-4B99-847A-CE9753980FA7}" destId="{D3EF3CF9-F597-4A14-AEDA-596BE52F2179}" srcOrd="14" destOrd="0" presId="urn:microsoft.com/office/officeart/2005/8/layout/default"/>
    <dgm:cxn modelId="{F8A45297-15EA-45F8-AA8F-8C9304D68348}" type="presParOf" srcId="{2D3D551A-A479-4B99-847A-CE9753980FA7}" destId="{F92DB918-38C0-4CBC-823A-D430554D704C}" srcOrd="15" destOrd="0" presId="urn:microsoft.com/office/officeart/2005/8/layout/default"/>
    <dgm:cxn modelId="{664BD6DA-1534-47C9-8DD7-FDD415863DC2}" type="presParOf" srcId="{2D3D551A-A479-4B99-847A-CE9753980FA7}" destId="{71DA1CAC-361A-421D-923D-4CF01F266E2E}" srcOrd="16" destOrd="0" presId="urn:microsoft.com/office/officeart/2005/8/layout/default"/>
    <dgm:cxn modelId="{E8BA8BB0-4989-4166-B5EF-F524DD116999}" type="presParOf" srcId="{2D3D551A-A479-4B99-847A-CE9753980FA7}" destId="{3AD17D32-C5C5-4E7C-A8B2-E2E7E55F1E17}" srcOrd="17" destOrd="0" presId="urn:microsoft.com/office/officeart/2005/8/layout/default"/>
    <dgm:cxn modelId="{6E8CB0EA-6DC2-4A6A-999C-3179A564DE5E}" type="presParOf" srcId="{2D3D551A-A479-4B99-847A-CE9753980FA7}" destId="{D7FE8C31-814B-4597-AF65-86F4F45930D0}"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B891DA-5AAC-44F0-A74E-EE2AF05208D1}"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105B2A7B-F317-459C-89C1-563B88342921}">
      <dgm:prSet custT="1"/>
      <dgm:spPr/>
      <dgm:t>
        <a:bodyPr anchor="ctr"/>
        <a:lstStyle/>
        <a:p>
          <a:r>
            <a:rPr lang="en-US" sz="1700">
              <a:latin typeface="Verdana" panose="020B0604030504040204" pitchFamily="34" charset="0"/>
              <a:ea typeface="Verdana" panose="020B0604030504040204" pitchFamily="34" charset="0"/>
            </a:rPr>
            <a:t>Increase percentage of students able to achieve the healthy fitness zone standard in all six required test items. </a:t>
          </a:r>
        </a:p>
      </dgm:t>
    </dgm:pt>
    <dgm:pt modelId="{CD3CA197-FAFC-4F45-AAA6-E61FD04B870F}" type="parTrans" cxnId="{866CD966-02C0-4218-AFF4-B5F6C76B826F}">
      <dgm:prSet/>
      <dgm:spPr/>
      <dgm:t>
        <a:bodyPr/>
        <a:lstStyle/>
        <a:p>
          <a:endParaRPr lang="en-US"/>
        </a:p>
      </dgm:t>
    </dgm:pt>
    <dgm:pt modelId="{4B62DE2E-EF66-4504-A9DB-0BC219CB0F84}" type="sibTrans" cxnId="{866CD966-02C0-4218-AFF4-B5F6C76B826F}">
      <dgm:prSet/>
      <dgm:spPr/>
      <dgm:t>
        <a:bodyPr/>
        <a:lstStyle/>
        <a:p>
          <a:endParaRPr lang="en-US"/>
        </a:p>
      </dgm:t>
    </dgm:pt>
    <dgm:pt modelId="{527706C9-CFD5-494A-BD7C-8B7FA20F16B7}">
      <dgm:prSet custT="1"/>
      <dgm:spPr/>
      <dgm:t>
        <a:bodyPr anchor="ctr"/>
        <a:lstStyle/>
        <a:p>
          <a:r>
            <a:rPr lang="en-US" sz="1700">
              <a:latin typeface="Verdana" panose="020B0604030504040204" pitchFamily="34" charset="0"/>
              <a:ea typeface="Verdana" panose="020B0604030504040204" pitchFamily="34" charset="0"/>
            </a:rPr>
            <a:t>Develop and implement goals and objectives for physical education/activity programs after reviewing data collected through fitness assessment and other evaluation methods. </a:t>
          </a:r>
        </a:p>
      </dgm:t>
    </dgm:pt>
    <dgm:pt modelId="{1C0AE9A0-08F0-4E17-B037-DFAAEB659716}" type="parTrans" cxnId="{A79044DF-4E63-4336-9D87-A63D2C74F0A4}">
      <dgm:prSet/>
      <dgm:spPr/>
      <dgm:t>
        <a:bodyPr/>
        <a:lstStyle/>
        <a:p>
          <a:endParaRPr lang="en-US"/>
        </a:p>
      </dgm:t>
    </dgm:pt>
    <dgm:pt modelId="{7D04EFE7-BCAE-44E3-99AD-FF3CBF860C56}" type="sibTrans" cxnId="{A79044DF-4E63-4336-9D87-A63D2C74F0A4}">
      <dgm:prSet/>
      <dgm:spPr/>
      <dgm:t>
        <a:bodyPr/>
        <a:lstStyle/>
        <a:p>
          <a:endParaRPr lang="en-US"/>
        </a:p>
      </dgm:t>
    </dgm:pt>
    <dgm:pt modelId="{FC71BC4D-4EB3-4388-BD27-480F4FC22FB6}">
      <dgm:prSet custT="1"/>
      <dgm:spPr/>
      <dgm:t>
        <a:bodyPr anchor="ctr"/>
        <a:lstStyle/>
        <a:p>
          <a:r>
            <a:rPr lang="en-US" sz="1700">
              <a:latin typeface="Verdana" panose="020B0604030504040204" pitchFamily="34" charset="0"/>
              <a:ea typeface="Verdana" panose="020B0604030504040204" pitchFamily="34" charset="0"/>
            </a:rPr>
            <a:t>Incorporate CSH as a part of Campus Improvement Plans. </a:t>
          </a:r>
        </a:p>
      </dgm:t>
    </dgm:pt>
    <dgm:pt modelId="{CEE26220-28A4-4676-8B37-9B7254D1DB11}" type="parTrans" cxnId="{B1EEB3CD-3729-4870-B30E-35E5AA87D45D}">
      <dgm:prSet/>
      <dgm:spPr/>
      <dgm:t>
        <a:bodyPr/>
        <a:lstStyle/>
        <a:p>
          <a:endParaRPr lang="en-US"/>
        </a:p>
      </dgm:t>
    </dgm:pt>
    <dgm:pt modelId="{7DA2115E-B5FC-43CE-BEF8-276BF5D808EC}" type="sibTrans" cxnId="{B1EEB3CD-3729-4870-B30E-35E5AA87D45D}">
      <dgm:prSet/>
      <dgm:spPr/>
      <dgm:t>
        <a:bodyPr/>
        <a:lstStyle/>
        <a:p>
          <a:endParaRPr lang="en-US"/>
        </a:p>
      </dgm:t>
    </dgm:pt>
    <dgm:pt modelId="{687DC409-14D1-443E-B198-D02C761A52F3}">
      <dgm:prSet custT="1"/>
      <dgm:spPr/>
      <dgm:t>
        <a:bodyPr anchor="ctr"/>
        <a:lstStyle/>
        <a:p>
          <a:r>
            <a:rPr lang="en-US" sz="1700">
              <a:latin typeface="Verdana" panose="020B0604030504040204" pitchFamily="34" charset="0"/>
              <a:ea typeface="Verdana" panose="020B0604030504040204" pitchFamily="34" charset="0"/>
            </a:rPr>
            <a:t>Strengthen and utilize SHACs to support the implementation of all school health policies and practices. </a:t>
          </a:r>
        </a:p>
      </dgm:t>
    </dgm:pt>
    <dgm:pt modelId="{C88F44E4-C692-46A2-8E8E-CA29CEC6C3DE}" type="parTrans" cxnId="{D5DEC98B-637B-4C7D-A63A-F75BB37A1E1F}">
      <dgm:prSet/>
      <dgm:spPr/>
      <dgm:t>
        <a:bodyPr/>
        <a:lstStyle/>
        <a:p>
          <a:endParaRPr lang="en-US"/>
        </a:p>
      </dgm:t>
    </dgm:pt>
    <dgm:pt modelId="{8842C30C-6F72-4F07-9EB5-73BC9158E652}" type="sibTrans" cxnId="{D5DEC98B-637B-4C7D-A63A-F75BB37A1E1F}">
      <dgm:prSet/>
      <dgm:spPr/>
      <dgm:t>
        <a:bodyPr/>
        <a:lstStyle/>
        <a:p>
          <a:endParaRPr lang="en-US"/>
        </a:p>
      </dgm:t>
    </dgm:pt>
    <dgm:pt modelId="{8CFA708B-FA70-45BB-9BBF-C9E0ED14975E}" type="pres">
      <dgm:prSet presAssocID="{D1B891DA-5AAC-44F0-A74E-EE2AF05208D1}" presName="vert0" presStyleCnt="0">
        <dgm:presLayoutVars>
          <dgm:dir/>
          <dgm:animOne val="branch"/>
          <dgm:animLvl val="lvl"/>
        </dgm:presLayoutVars>
      </dgm:prSet>
      <dgm:spPr/>
    </dgm:pt>
    <dgm:pt modelId="{5D4B5657-B800-4DDD-A242-00A21F0D303A}" type="pres">
      <dgm:prSet presAssocID="{105B2A7B-F317-459C-89C1-563B88342921}" presName="thickLine" presStyleLbl="alignNode1" presStyleIdx="0" presStyleCnt="4"/>
      <dgm:spPr/>
    </dgm:pt>
    <dgm:pt modelId="{1FDD12EA-C26A-49B4-9670-B8E9689CDB30}" type="pres">
      <dgm:prSet presAssocID="{105B2A7B-F317-459C-89C1-563B88342921}" presName="horz1" presStyleCnt="0"/>
      <dgm:spPr/>
    </dgm:pt>
    <dgm:pt modelId="{46E5F371-1E4B-48C2-B094-2EC4863931C7}" type="pres">
      <dgm:prSet presAssocID="{105B2A7B-F317-459C-89C1-563B88342921}" presName="tx1" presStyleLbl="revTx" presStyleIdx="0" presStyleCnt="4"/>
      <dgm:spPr/>
    </dgm:pt>
    <dgm:pt modelId="{28AA5FF5-EAE2-480C-9E07-CD100E3D0343}" type="pres">
      <dgm:prSet presAssocID="{105B2A7B-F317-459C-89C1-563B88342921}" presName="vert1" presStyleCnt="0"/>
      <dgm:spPr/>
    </dgm:pt>
    <dgm:pt modelId="{24FF6817-77F7-43F9-BAFF-1A076EFC2E30}" type="pres">
      <dgm:prSet presAssocID="{527706C9-CFD5-494A-BD7C-8B7FA20F16B7}" presName="thickLine" presStyleLbl="alignNode1" presStyleIdx="1" presStyleCnt="4"/>
      <dgm:spPr/>
    </dgm:pt>
    <dgm:pt modelId="{E38EB064-66A9-44EF-9720-BA462E7A9A97}" type="pres">
      <dgm:prSet presAssocID="{527706C9-CFD5-494A-BD7C-8B7FA20F16B7}" presName="horz1" presStyleCnt="0"/>
      <dgm:spPr/>
    </dgm:pt>
    <dgm:pt modelId="{11BBA63F-1EA7-4FCA-AB71-2E06BC8A8136}" type="pres">
      <dgm:prSet presAssocID="{527706C9-CFD5-494A-BD7C-8B7FA20F16B7}" presName="tx1" presStyleLbl="revTx" presStyleIdx="1" presStyleCnt="4"/>
      <dgm:spPr/>
    </dgm:pt>
    <dgm:pt modelId="{620156DD-C484-48C4-9E5B-7644F03A0A54}" type="pres">
      <dgm:prSet presAssocID="{527706C9-CFD5-494A-BD7C-8B7FA20F16B7}" presName="vert1" presStyleCnt="0"/>
      <dgm:spPr/>
    </dgm:pt>
    <dgm:pt modelId="{C1868C64-DE28-4585-9B68-30C9FC067EBF}" type="pres">
      <dgm:prSet presAssocID="{FC71BC4D-4EB3-4388-BD27-480F4FC22FB6}" presName="thickLine" presStyleLbl="alignNode1" presStyleIdx="2" presStyleCnt="4"/>
      <dgm:spPr/>
    </dgm:pt>
    <dgm:pt modelId="{54CC98D2-8604-46D7-BD8B-796D4AE4B95E}" type="pres">
      <dgm:prSet presAssocID="{FC71BC4D-4EB3-4388-BD27-480F4FC22FB6}" presName="horz1" presStyleCnt="0"/>
      <dgm:spPr/>
    </dgm:pt>
    <dgm:pt modelId="{22B673BB-4685-45F2-B811-D95D9A028642}" type="pres">
      <dgm:prSet presAssocID="{FC71BC4D-4EB3-4388-BD27-480F4FC22FB6}" presName="tx1" presStyleLbl="revTx" presStyleIdx="2" presStyleCnt="4"/>
      <dgm:spPr/>
    </dgm:pt>
    <dgm:pt modelId="{0607773E-61EC-4216-AAD3-CA6EECCC0C10}" type="pres">
      <dgm:prSet presAssocID="{FC71BC4D-4EB3-4388-BD27-480F4FC22FB6}" presName="vert1" presStyleCnt="0"/>
      <dgm:spPr/>
    </dgm:pt>
    <dgm:pt modelId="{06EB957F-D964-492D-A09A-A69714804639}" type="pres">
      <dgm:prSet presAssocID="{687DC409-14D1-443E-B198-D02C761A52F3}" presName="thickLine" presStyleLbl="alignNode1" presStyleIdx="3" presStyleCnt="4"/>
      <dgm:spPr/>
    </dgm:pt>
    <dgm:pt modelId="{93AD4EB5-ED5F-456D-9672-098D5B3ABFBE}" type="pres">
      <dgm:prSet presAssocID="{687DC409-14D1-443E-B198-D02C761A52F3}" presName="horz1" presStyleCnt="0"/>
      <dgm:spPr/>
    </dgm:pt>
    <dgm:pt modelId="{8A14D840-533A-448C-B628-243FE9F52206}" type="pres">
      <dgm:prSet presAssocID="{687DC409-14D1-443E-B198-D02C761A52F3}" presName="tx1" presStyleLbl="revTx" presStyleIdx="3" presStyleCnt="4"/>
      <dgm:spPr/>
    </dgm:pt>
    <dgm:pt modelId="{8BE96502-F076-464E-A0FC-CC1FEB4D9A44}" type="pres">
      <dgm:prSet presAssocID="{687DC409-14D1-443E-B198-D02C761A52F3}" presName="vert1" presStyleCnt="0"/>
      <dgm:spPr/>
    </dgm:pt>
  </dgm:ptLst>
  <dgm:cxnLst>
    <dgm:cxn modelId="{B8CE9F3E-5BF7-47C1-99AB-90FF63AE66EB}" type="presOf" srcId="{687DC409-14D1-443E-B198-D02C761A52F3}" destId="{8A14D840-533A-448C-B628-243FE9F52206}" srcOrd="0" destOrd="0" presId="urn:microsoft.com/office/officeart/2008/layout/LinedList"/>
    <dgm:cxn modelId="{856B9142-CCB0-481F-838D-C319298256B2}" type="presOf" srcId="{D1B891DA-5AAC-44F0-A74E-EE2AF05208D1}" destId="{8CFA708B-FA70-45BB-9BBF-C9E0ED14975E}" srcOrd="0" destOrd="0" presId="urn:microsoft.com/office/officeart/2008/layout/LinedList"/>
    <dgm:cxn modelId="{866CD966-02C0-4218-AFF4-B5F6C76B826F}" srcId="{D1B891DA-5AAC-44F0-A74E-EE2AF05208D1}" destId="{105B2A7B-F317-459C-89C1-563B88342921}" srcOrd="0" destOrd="0" parTransId="{CD3CA197-FAFC-4F45-AAA6-E61FD04B870F}" sibTransId="{4B62DE2E-EF66-4504-A9DB-0BC219CB0F84}"/>
    <dgm:cxn modelId="{D5DEC98B-637B-4C7D-A63A-F75BB37A1E1F}" srcId="{D1B891DA-5AAC-44F0-A74E-EE2AF05208D1}" destId="{687DC409-14D1-443E-B198-D02C761A52F3}" srcOrd="3" destOrd="0" parTransId="{C88F44E4-C692-46A2-8E8E-CA29CEC6C3DE}" sibTransId="{8842C30C-6F72-4F07-9EB5-73BC9158E652}"/>
    <dgm:cxn modelId="{ACA1DABC-5762-4DD9-9F09-FC92BDD70798}" type="presOf" srcId="{527706C9-CFD5-494A-BD7C-8B7FA20F16B7}" destId="{11BBA63F-1EA7-4FCA-AB71-2E06BC8A8136}" srcOrd="0" destOrd="0" presId="urn:microsoft.com/office/officeart/2008/layout/LinedList"/>
    <dgm:cxn modelId="{B1EEB3CD-3729-4870-B30E-35E5AA87D45D}" srcId="{D1B891DA-5AAC-44F0-A74E-EE2AF05208D1}" destId="{FC71BC4D-4EB3-4388-BD27-480F4FC22FB6}" srcOrd="2" destOrd="0" parTransId="{CEE26220-28A4-4676-8B37-9B7254D1DB11}" sibTransId="{7DA2115E-B5FC-43CE-BEF8-276BF5D808EC}"/>
    <dgm:cxn modelId="{A79044DF-4E63-4336-9D87-A63D2C74F0A4}" srcId="{D1B891DA-5AAC-44F0-A74E-EE2AF05208D1}" destId="{527706C9-CFD5-494A-BD7C-8B7FA20F16B7}" srcOrd="1" destOrd="0" parTransId="{1C0AE9A0-08F0-4E17-B037-DFAAEB659716}" sibTransId="{7D04EFE7-BCAE-44E3-99AD-FF3CBF860C56}"/>
    <dgm:cxn modelId="{E53E85F2-136E-4B49-A95B-EE7D3116D8E3}" type="presOf" srcId="{FC71BC4D-4EB3-4388-BD27-480F4FC22FB6}" destId="{22B673BB-4685-45F2-B811-D95D9A028642}" srcOrd="0" destOrd="0" presId="urn:microsoft.com/office/officeart/2008/layout/LinedList"/>
    <dgm:cxn modelId="{AD4852F9-42E0-44B9-A27E-F78A1ECEEA3A}" type="presOf" srcId="{105B2A7B-F317-459C-89C1-563B88342921}" destId="{46E5F371-1E4B-48C2-B094-2EC4863931C7}" srcOrd="0" destOrd="0" presId="urn:microsoft.com/office/officeart/2008/layout/LinedList"/>
    <dgm:cxn modelId="{54A12A14-0448-44CA-8380-797C8C0D8F91}" type="presParOf" srcId="{8CFA708B-FA70-45BB-9BBF-C9E0ED14975E}" destId="{5D4B5657-B800-4DDD-A242-00A21F0D303A}" srcOrd="0" destOrd="0" presId="urn:microsoft.com/office/officeart/2008/layout/LinedList"/>
    <dgm:cxn modelId="{2A5E7AE7-5DB1-49FA-B5BF-07EC08544B33}" type="presParOf" srcId="{8CFA708B-FA70-45BB-9BBF-C9E0ED14975E}" destId="{1FDD12EA-C26A-49B4-9670-B8E9689CDB30}" srcOrd="1" destOrd="0" presId="urn:microsoft.com/office/officeart/2008/layout/LinedList"/>
    <dgm:cxn modelId="{EF659083-1BFA-4562-AE12-CA43BF29F3E8}" type="presParOf" srcId="{1FDD12EA-C26A-49B4-9670-B8E9689CDB30}" destId="{46E5F371-1E4B-48C2-B094-2EC4863931C7}" srcOrd="0" destOrd="0" presId="urn:microsoft.com/office/officeart/2008/layout/LinedList"/>
    <dgm:cxn modelId="{3779DC82-F350-4446-8450-E474CC47C97D}" type="presParOf" srcId="{1FDD12EA-C26A-49B4-9670-B8E9689CDB30}" destId="{28AA5FF5-EAE2-480C-9E07-CD100E3D0343}" srcOrd="1" destOrd="0" presId="urn:microsoft.com/office/officeart/2008/layout/LinedList"/>
    <dgm:cxn modelId="{A3D9300E-0088-4F5C-821B-6A1081D8B67C}" type="presParOf" srcId="{8CFA708B-FA70-45BB-9BBF-C9E0ED14975E}" destId="{24FF6817-77F7-43F9-BAFF-1A076EFC2E30}" srcOrd="2" destOrd="0" presId="urn:microsoft.com/office/officeart/2008/layout/LinedList"/>
    <dgm:cxn modelId="{E026C2B3-D320-481A-B9E3-13790C2DD867}" type="presParOf" srcId="{8CFA708B-FA70-45BB-9BBF-C9E0ED14975E}" destId="{E38EB064-66A9-44EF-9720-BA462E7A9A97}" srcOrd="3" destOrd="0" presId="urn:microsoft.com/office/officeart/2008/layout/LinedList"/>
    <dgm:cxn modelId="{D482DEA9-D8DE-4754-8E2B-6851861EEE7D}" type="presParOf" srcId="{E38EB064-66A9-44EF-9720-BA462E7A9A97}" destId="{11BBA63F-1EA7-4FCA-AB71-2E06BC8A8136}" srcOrd="0" destOrd="0" presId="urn:microsoft.com/office/officeart/2008/layout/LinedList"/>
    <dgm:cxn modelId="{0F2E1FF5-5030-4AC3-9535-2F224196905D}" type="presParOf" srcId="{E38EB064-66A9-44EF-9720-BA462E7A9A97}" destId="{620156DD-C484-48C4-9E5B-7644F03A0A54}" srcOrd="1" destOrd="0" presId="urn:microsoft.com/office/officeart/2008/layout/LinedList"/>
    <dgm:cxn modelId="{1E8B8D5F-FA99-486D-9471-79DB209130AF}" type="presParOf" srcId="{8CFA708B-FA70-45BB-9BBF-C9E0ED14975E}" destId="{C1868C64-DE28-4585-9B68-30C9FC067EBF}" srcOrd="4" destOrd="0" presId="urn:microsoft.com/office/officeart/2008/layout/LinedList"/>
    <dgm:cxn modelId="{E95AB9D1-0FED-4C45-9DF8-DD0E38D33012}" type="presParOf" srcId="{8CFA708B-FA70-45BB-9BBF-C9E0ED14975E}" destId="{54CC98D2-8604-46D7-BD8B-796D4AE4B95E}" srcOrd="5" destOrd="0" presId="urn:microsoft.com/office/officeart/2008/layout/LinedList"/>
    <dgm:cxn modelId="{6719AEDA-4400-432D-853F-0D47E01263A7}" type="presParOf" srcId="{54CC98D2-8604-46D7-BD8B-796D4AE4B95E}" destId="{22B673BB-4685-45F2-B811-D95D9A028642}" srcOrd="0" destOrd="0" presId="urn:microsoft.com/office/officeart/2008/layout/LinedList"/>
    <dgm:cxn modelId="{7F8E8724-989A-40AD-9AEE-3BAB8A35B2DF}" type="presParOf" srcId="{54CC98D2-8604-46D7-BD8B-796D4AE4B95E}" destId="{0607773E-61EC-4216-AAD3-CA6EECCC0C10}" srcOrd="1" destOrd="0" presId="urn:microsoft.com/office/officeart/2008/layout/LinedList"/>
    <dgm:cxn modelId="{016E6E4B-FD15-4D6E-ABAC-3925F3F5BD7C}" type="presParOf" srcId="{8CFA708B-FA70-45BB-9BBF-C9E0ED14975E}" destId="{06EB957F-D964-492D-A09A-A69714804639}" srcOrd="6" destOrd="0" presId="urn:microsoft.com/office/officeart/2008/layout/LinedList"/>
    <dgm:cxn modelId="{8A20B412-1807-404C-8BC0-5D4AC62E3853}" type="presParOf" srcId="{8CFA708B-FA70-45BB-9BBF-C9E0ED14975E}" destId="{93AD4EB5-ED5F-456D-9672-098D5B3ABFBE}" srcOrd="7" destOrd="0" presId="urn:microsoft.com/office/officeart/2008/layout/LinedList"/>
    <dgm:cxn modelId="{1DA7B43E-2C97-49AC-BA85-D28C00FDCE45}" type="presParOf" srcId="{93AD4EB5-ED5F-456D-9672-098D5B3ABFBE}" destId="{8A14D840-533A-448C-B628-243FE9F52206}" srcOrd="0" destOrd="0" presId="urn:microsoft.com/office/officeart/2008/layout/LinedList"/>
    <dgm:cxn modelId="{E7B32307-BED0-433A-B13C-CEEA5BB735B6}" type="presParOf" srcId="{93AD4EB5-ED5F-456D-9672-098D5B3ABFBE}" destId="{8BE96502-F076-464E-A0FC-CC1FEB4D9A4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36CBE19-ADDF-493E-8481-5B735A29F5F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0092CE13-3277-4F91-B122-31CB2BCC7627}">
      <dgm:prSet/>
      <dgm:spPr/>
      <dgm:t>
        <a:bodyPr anchor="ctr"/>
        <a:lstStyle/>
        <a:p>
          <a:r>
            <a:rPr lang="en-US">
              <a:latin typeface="Verdana" panose="020B0604030504040204" pitchFamily="34" charset="0"/>
              <a:ea typeface="Verdana" panose="020B0604030504040204" pitchFamily="34" charset="0"/>
            </a:rPr>
            <a:t>Include all components as part of the Campus Improvement Plan (CIP).</a:t>
          </a:r>
        </a:p>
      </dgm:t>
    </dgm:pt>
    <dgm:pt modelId="{362C2550-EB5A-402F-B0DE-2CF4B219E400}" type="parTrans" cxnId="{D4AB4A5A-D389-4706-B670-78073C2790BF}">
      <dgm:prSet/>
      <dgm:spPr/>
      <dgm:t>
        <a:bodyPr/>
        <a:lstStyle/>
        <a:p>
          <a:endParaRPr lang="en-US" sz="1600"/>
        </a:p>
      </dgm:t>
    </dgm:pt>
    <dgm:pt modelId="{E63F830D-D8A2-4C0D-A316-FB08DE389D87}" type="sibTrans" cxnId="{D4AB4A5A-D389-4706-B670-78073C2790BF}">
      <dgm:prSet/>
      <dgm:spPr/>
      <dgm:t>
        <a:bodyPr/>
        <a:lstStyle/>
        <a:p>
          <a:endParaRPr lang="en-US"/>
        </a:p>
      </dgm:t>
    </dgm:pt>
    <dgm:pt modelId="{989FF8A0-79D4-4A8D-8786-9F9C5335656D}">
      <dgm:prSet/>
      <dgm:spPr/>
      <dgm:t>
        <a:bodyPr anchor="ctr"/>
        <a:lstStyle/>
        <a:p>
          <a:r>
            <a:rPr lang="en-US">
              <a:latin typeface="Verdana" panose="020B0604030504040204" pitchFamily="34" charset="0"/>
              <a:ea typeface="Verdana" panose="020B0604030504040204" pitchFamily="34" charset="0"/>
            </a:rPr>
            <a:t>Maintain a wellness team or CHS Leadership team that meets regularly to guide the campus implementation of the CSH components of the CIP.</a:t>
          </a:r>
        </a:p>
      </dgm:t>
    </dgm:pt>
    <dgm:pt modelId="{7B49E5A6-1E06-4756-8B97-E847D305D81C}" type="parTrans" cxnId="{6FC0EECC-4633-420B-8A6D-24B7A54F6C74}">
      <dgm:prSet/>
      <dgm:spPr/>
      <dgm:t>
        <a:bodyPr/>
        <a:lstStyle/>
        <a:p>
          <a:endParaRPr lang="en-US" sz="1600"/>
        </a:p>
      </dgm:t>
    </dgm:pt>
    <dgm:pt modelId="{80C46EC9-88B2-4E1D-BC74-8B52DD4A27B9}" type="sibTrans" cxnId="{6FC0EECC-4633-420B-8A6D-24B7A54F6C74}">
      <dgm:prSet/>
      <dgm:spPr/>
      <dgm:t>
        <a:bodyPr/>
        <a:lstStyle/>
        <a:p>
          <a:endParaRPr lang="en-US"/>
        </a:p>
      </dgm:t>
    </dgm:pt>
    <dgm:pt modelId="{2E44C286-430D-4845-A30D-8E3B759952B4}">
      <dgm:prSet/>
      <dgm:spPr/>
      <dgm:t>
        <a:bodyPr anchor="ctr"/>
        <a:lstStyle/>
        <a:p>
          <a:r>
            <a:rPr lang="en-US">
              <a:latin typeface="Verdana" panose="020B0604030504040204" pitchFamily="34" charset="0"/>
              <a:ea typeface="Verdana" panose="020B0604030504040204" pitchFamily="34" charset="0"/>
            </a:rPr>
            <a:t>Review fitness assessment results along with academic achievement, behavior and attendance data while formulating the CIP.</a:t>
          </a:r>
        </a:p>
      </dgm:t>
    </dgm:pt>
    <dgm:pt modelId="{FB2A9AEF-F179-4F90-90B5-F21797EB29CE}" type="parTrans" cxnId="{A1FD752A-242B-4E0D-AE81-BCB46B2ECFDA}">
      <dgm:prSet/>
      <dgm:spPr/>
      <dgm:t>
        <a:bodyPr/>
        <a:lstStyle/>
        <a:p>
          <a:endParaRPr lang="en-US" sz="1600"/>
        </a:p>
      </dgm:t>
    </dgm:pt>
    <dgm:pt modelId="{700D1E4D-C1D9-4ADC-9A3A-CF3B1E2903B9}" type="sibTrans" cxnId="{A1FD752A-242B-4E0D-AE81-BCB46B2ECFDA}">
      <dgm:prSet/>
      <dgm:spPr/>
      <dgm:t>
        <a:bodyPr/>
        <a:lstStyle/>
        <a:p>
          <a:endParaRPr lang="en-US"/>
        </a:p>
      </dgm:t>
    </dgm:pt>
    <dgm:pt modelId="{DED8F04D-8E2E-4BDC-982E-5FA63CDC36AC}">
      <dgm:prSet/>
      <dgm:spPr/>
      <dgm:t>
        <a:bodyPr anchor="ctr"/>
        <a:lstStyle/>
        <a:p>
          <a:r>
            <a:rPr lang="en-US">
              <a:latin typeface="Verdana" panose="020B0604030504040204" pitchFamily="34" charset="0"/>
              <a:ea typeface="Verdana" panose="020B0604030504040204" pitchFamily="34" charset="0"/>
            </a:rPr>
            <a:t>Evaluate achievement of the CSH goals and objectives in the CIP.</a:t>
          </a:r>
        </a:p>
      </dgm:t>
    </dgm:pt>
    <dgm:pt modelId="{5D09C180-730D-4328-BE7D-C17A1E5689F7}" type="parTrans" cxnId="{8FD6C672-AB89-4914-B34E-9E72DAB14536}">
      <dgm:prSet/>
      <dgm:spPr/>
      <dgm:t>
        <a:bodyPr/>
        <a:lstStyle/>
        <a:p>
          <a:endParaRPr lang="en-US" sz="1600"/>
        </a:p>
      </dgm:t>
    </dgm:pt>
    <dgm:pt modelId="{67AE9DC5-334F-4CB1-A8FA-E5A8E6EAAE59}" type="sibTrans" cxnId="{8FD6C672-AB89-4914-B34E-9E72DAB14536}">
      <dgm:prSet/>
      <dgm:spPr/>
      <dgm:t>
        <a:bodyPr/>
        <a:lstStyle/>
        <a:p>
          <a:endParaRPr lang="en-US"/>
        </a:p>
      </dgm:t>
    </dgm:pt>
    <dgm:pt modelId="{844ACFD8-82A3-456D-A202-9CE02C48A177}">
      <dgm:prSet/>
      <dgm:spPr/>
      <dgm:t>
        <a:bodyPr anchor="ctr"/>
        <a:lstStyle/>
        <a:p>
          <a:r>
            <a:rPr lang="en-US">
              <a:latin typeface="Verdana" panose="020B0604030504040204" pitchFamily="34" charset="0"/>
              <a:ea typeface="Verdana" panose="020B0604030504040204" pitchFamily="34" charset="0"/>
            </a:rPr>
            <a:t>Utilize a school climate survey to assess student perceptions of safety, substance use, bullying, harassment and dating violence.</a:t>
          </a:r>
        </a:p>
      </dgm:t>
    </dgm:pt>
    <dgm:pt modelId="{3D1B4C78-DE55-47AC-AEF7-FEF048D06C71}" type="parTrans" cxnId="{C778C347-71D6-4D9D-A12B-52271D0A9265}">
      <dgm:prSet/>
      <dgm:spPr/>
      <dgm:t>
        <a:bodyPr/>
        <a:lstStyle/>
        <a:p>
          <a:endParaRPr lang="en-US" sz="1600"/>
        </a:p>
      </dgm:t>
    </dgm:pt>
    <dgm:pt modelId="{D3F90592-3B2F-4F6E-9DFE-AFE705A6DA92}" type="sibTrans" cxnId="{C778C347-71D6-4D9D-A12B-52271D0A9265}">
      <dgm:prSet/>
      <dgm:spPr/>
      <dgm:t>
        <a:bodyPr/>
        <a:lstStyle/>
        <a:p>
          <a:endParaRPr lang="en-US"/>
        </a:p>
      </dgm:t>
    </dgm:pt>
    <dgm:pt modelId="{F80C911B-C734-45C7-B019-3C0680566979}" type="pres">
      <dgm:prSet presAssocID="{436CBE19-ADDF-493E-8481-5B735A29F5F0}" presName="vert0" presStyleCnt="0">
        <dgm:presLayoutVars>
          <dgm:dir/>
          <dgm:animOne val="branch"/>
          <dgm:animLvl val="lvl"/>
        </dgm:presLayoutVars>
      </dgm:prSet>
      <dgm:spPr/>
    </dgm:pt>
    <dgm:pt modelId="{7E13D7E0-36A2-4BEE-B3C7-AAAB64F12214}" type="pres">
      <dgm:prSet presAssocID="{0092CE13-3277-4F91-B122-31CB2BCC7627}" presName="thickLine" presStyleLbl="alignNode1" presStyleIdx="0" presStyleCnt="5"/>
      <dgm:spPr/>
    </dgm:pt>
    <dgm:pt modelId="{5A0C9D55-2094-42B7-83BF-BBA7693BA01F}" type="pres">
      <dgm:prSet presAssocID="{0092CE13-3277-4F91-B122-31CB2BCC7627}" presName="horz1" presStyleCnt="0"/>
      <dgm:spPr/>
    </dgm:pt>
    <dgm:pt modelId="{2A5301FC-4916-43F6-BB8C-C6435744F629}" type="pres">
      <dgm:prSet presAssocID="{0092CE13-3277-4F91-B122-31CB2BCC7627}" presName="tx1" presStyleLbl="revTx" presStyleIdx="0" presStyleCnt="5"/>
      <dgm:spPr/>
    </dgm:pt>
    <dgm:pt modelId="{7DBF1846-439B-4B13-80B5-74D540D21E03}" type="pres">
      <dgm:prSet presAssocID="{0092CE13-3277-4F91-B122-31CB2BCC7627}" presName="vert1" presStyleCnt="0"/>
      <dgm:spPr/>
    </dgm:pt>
    <dgm:pt modelId="{C9487625-4249-4FCF-8968-E7BCE293B9D1}" type="pres">
      <dgm:prSet presAssocID="{989FF8A0-79D4-4A8D-8786-9F9C5335656D}" presName="thickLine" presStyleLbl="alignNode1" presStyleIdx="1" presStyleCnt="5"/>
      <dgm:spPr/>
    </dgm:pt>
    <dgm:pt modelId="{20E7F046-1C1C-4758-87CE-CFAF4989E36D}" type="pres">
      <dgm:prSet presAssocID="{989FF8A0-79D4-4A8D-8786-9F9C5335656D}" presName="horz1" presStyleCnt="0"/>
      <dgm:spPr/>
    </dgm:pt>
    <dgm:pt modelId="{3150A58A-0915-4625-9BA8-EAACF7A2C562}" type="pres">
      <dgm:prSet presAssocID="{989FF8A0-79D4-4A8D-8786-9F9C5335656D}" presName="tx1" presStyleLbl="revTx" presStyleIdx="1" presStyleCnt="5"/>
      <dgm:spPr/>
    </dgm:pt>
    <dgm:pt modelId="{D35E4B5B-A26D-4E9E-9988-3F52AC034F10}" type="pres">
      <dgm:prSet presAssocID="{989FF8A0-79D4-4A8D-8786-9F9C5335656D}" presName="vert1" presStyleCnt="0"/>
      <dgm:spPr/>
    </dgm:pt>
    <dgm:pt modelId="{85CFC1F1-2136-400F-A29E-3825F892851E}" type="pres">
      <dgm:prSet presAssocID="{2E44C286-430D-4845-A30D-8E3B759952B4}" presName="thickLine" presStyleLbl="alignNode1" presStyleIdx="2" presStyleCnt="5"/>
      <dgm:spPr/>
    </dgm:pt>
    <dgm:pt modelId="{93D3934B-2AE1-47EC-B0E6-8119B8308AE7}" type="pres">
      <dgm:prSet presAssocID="{2E44C286-430D-4845-A30D-8E3B759952B4}" presName="horz1" presStyleCnt="0"/>
      <dgm:spPr/>
    </dgm:pt>
    <dgm:pt modelId="{18481F28-D7EC-4FBF-8315-89802638351F}" type="pres">
      <dgm:prSet presAssocID="{2E44C286-430D-4845-A30D-8E3B759952B4}" presName="tx1" presStyleLbl="revTx" presStyleIdx="2" presStyleCnt="5"/>
      <dgm:spPr/>
    </dgm:pt>
    <dgm:pt modelId="{EF5B1CE1-18B4-46D2-989C-5EF879E1D78A}" type="pres">
      <dgm:prSet presAssocID="{2E44C286-430D-4845-A30D-8E3B759952B4}" presName="vert1" presStyleCnt="0"/>
      <dgm:spPr/>
    </dgm:pt>
    <dgm:pt modelId="{4269D978-45C8-4BC5-B3DA-4ADA937EFC38}" type="pres">
      <dgm:prSet presAssocID="{DED8F04D-8E2E-4BDC-982E-5FA63CDC36AC}" presName="thickLine" presStyleLbl="alignNode1" presStyleIdx="3" presStyleCnt="5"/>
      <dgm:spPr/>
    </dgm:pt>
    <dgm:pt modelId="{36154A62-F4B9-4792-87DA-2055EEC44A67}" type="pres">
      <dgm:prSet presAssocID="{DED8F04D-8E2E-4BDC-982E-5FA63CDC36AC}" presName="horz1" presStyleCnt="0"/>
      <dgm:spPr/>
    </dgm:pt>
    <dgm:pt modelId="{EE819B2E-62A1-4A53-89F1-96BFEAA5618E}" type="pres">
      <dgm:prSet presAssocID="{DED8F04D-8E2E-4BDC-982E-5FA63CDC36AC}" presName="tx1" presStyleLbl="revTx" presStyleIdx="3" presStyleCnt="5"/>
      <dgm:spPr/>
    </dgm:pt>
    <dgm:pt modelId="{24B6A749-E725-4454-960E-1D1178258CF5}" type="pres">
      <dgm:prSet presAssocID="{DED8F04D-8E2E-4BDC-982E-5FA63CDC36AC}" presName="vert1" presStyleCnt="0"/>
      <dgm:spPr/>
    </dgm:pt>
    <dgm:pt modelId="{519C82C4-38F3-4A02-AFFC-8AA1E87E216A}" type="pres">
      <dgm:prSet presAssocID="{844ACFD8-82A3-456D-A202-9CE02C48A177}" presName="thickLine" presStyleLbl="alignNode1" presStyleIdx="4" presStyleCnt="5"/>
      <dgm:spPr/>
    </dgm:pt>
    <dgm:pt modelId="{94A2773C-1CE2-4CB1-93B1-D135A8E0F772}" type="pres">
      <dgm:prSet presAssocID="{844ACFD8-82A3-456D-A202-9CE02C48A177}" presName="horz1" presStyleCnt="0"/>
      <dgm:spPr/>
    </dgm:pt>
    <dgm:pt modelId="{7D176BF5-773A-4847-81A6-FDC7DC73E00B}" type="pres">
      <dgm:prSet presAssocID="{844ACFD8-82A3-456D-A202-9CE02C48A177}" presName="tx1" presStyleLbl="revTx" presStyleIdx="4" presStyleCnt="5"/>
      <dgm:spPr/>
    </dgm:pt>
    <dgm:pt modelId="{676CBE1A-C599-47BD-B76E-DBCC25E73B50}" type="pres">
      <dgm:prSet presAssocID="{844ACFD8-82A3-456D-A202-9CE02C48A177}" presName="vert1" presStyleCnt="0"/>
      <dgm:spPr/>
    </dgm:pt>
  </dgm:ptLst>
  <dgm:cxnLst>
    <dgm:cxn modelId="{EAF0DC05-5882-4CA7-9C4F-994B2758EA7D}" type="presOf" srcId="{436CBE19-ADDF-493E-8481-5B735A29F5F0}" destId="{F80C911B-C734-45C7-B019-3C0680566979}" srcOrd="0" destOrd="0" presId="urn:microsoft.com/office/officeart/2008/layout/LinedList"/>
    <dgm:cxn modelId="{A1FD752A-242B-4E0D-AE81-BCB46B2ECFDA}" srcId="{436CBE19-ADDF-493E-8481-5B735A29F5F0}" destId="{2E44C286-430D-4845-A30D-8E3B759952B4}" srcOrd="2" destOrd="0" parTransId="{FB2A9AEF-F179-4F90-90B5-F21797EB29CE}" sibTransId="{700D1E4D-C1D9-4ADC-9A3A-CF3B1E2903B9}"/>
    <dgm:cxn modelId="{C778C347-71D6-4D9D-A12B-52271D0A9265}" srcId="{436CBE19-ADDF-493E-8481-5B735A29F5F0}" destId="{844ACFD8-82A3-456D-A202-9CE02C48A177}" srcOrd="4" destOrd="0" parTransId="{3D1B4C78-DE55-47AC-AEF7-FEF048D06C71}" sibTransId="{D3F90592-3B2F-4F6E-9DFE-AFE705A6DA92}"/>
    <dgm:cxn modelId="{8A5F8D72-64E6-4A56-8340-651562F2E7B7}" type="presOf" srcId="{844ACFD8-82A3-456D-A202-9CE02C48A177}" destId="{7D176BF5-773A-4847-81A6-FDC7DC73E00B}" srcOrd="0" destOrd="0" presId="urn:microsoft.com/office/officeart/2008/layout/LinedList"/>
    <dgm:cxn modelId="{8FD6C672-AB89-4914-B34E-9E72DAB14536}" srcId="{436CBE19-ADDF-493E-8481-5B735A29F5F0}" destId="{DED8F04D-8E2E-4BDC-982E-5FA63CDC36AC}" srcOrd="3" destOrd="0" parTransId="{5D09C180-730D-4328-BE7D-C17A1E5689F7}" sibTransId="{67AE9DC5-334F-4CB1-A8FA-E5A8E6EAAE59}"/>
    <dgm:cxn modelId="{727B2374-3ECE-47D1-8226-D532A9AB1017}" type="presOf" srcId="{2E44C286-430D-4845-A30D-8E3B759952B4}" destId="{18481F28-D7EC-4FBF-8315-89802638351F}" srcOrd="0" destOrd="0" presId="urn:microsoft.com/office/officeart/2008/layout/LinedList"/>
    <dgm:cxn modelId="{D4AB4A5A-D389-4706-B670-78073C2790BF}" srcId="{436CBE19-ADDF-493E-8481-5B735A29F5F0}" destId="{0092CE13-3277-4F91-B122-31CB2BCC7627}" srcOrd="0" destOrd="0" parTransId="{362C2550-EB5A-402F-B0DE-2CF4B219E400}" sibTransId="{E63F830D-D8A2-4C0D-A316-FB08DE389D87}"/>
    <dgm:cxn modelId="{5884BB97-51B0-474E-A8F5-9ACDAA65D99A}" type="presOf" srcId="{0092CE13-3277-4F91-B122-31CB2BCC7627}" destId="{2A5301FC-4916-43F6-BB8C-C6435744F629}" srcOrd="0" destOrd="0" presId="urn:microsoft.com/office/officeart/2008/layout/LinedList"/>
    <dgm:cxn modelId="{D172B3A6-FC60-4563-9401-8C1C268C5FD0}" type="presOf" srcId="{989FF8A0-79D4-4A8D-8786-9F9C5335656D}" destId="{3150A58A-0915-4625-9BA8-EAACF7A2C562}" srcOrd="0" destOrd="0" presId="urn:microsoft.com/office/officeart/2008/layout/LinedList"/>
    <dgm:cxn modelId="{601431B2-EE07-4C35-B37A-C0E25BD9596D}" type="presOf" srcId="{DED8F04D-8E2E-4BDC-982E-5FA63CDC36AC}" destId="{EE819B2E-62A1-4A53-89F1-96BFEAA5618E}" srcOrd="0" destOrd="0" presId="urn:microsoft.com/office/officeart/2008/layout/LinedList"/>
    <dgm:cxn modelId="{6FC0EECC-4633-420B-8A6D-24B7A54F6C74}" srcId="{436CBE19-ADDF-493E-8481-5B735A29F5F0}" destId="{989FF8A0-79D4-4A8D-8786-9F9C5335656D}" srcOrd="1" destOrd="0" parTransId="{7B49E5A6-1E06-4756-8B97-E847D305D81C}" sibTransId="{80C46EC9-88B2-4E1D-BC74-8B52DD4A27B9}"/>
    <dgm:cxn modelId="{43D21225-A20D-49EA-B977-8B3C639BF5A8}" type="presParOf" srcId="{F80C911B-C734-45C7-B019-3C0680566979}" destId="{7E13D7E0-36A2-4BEE-B3C7-AAAB64F12214}" srcOrd="0" destOrd="0" presId="urn:microsoft.com/office/officeart/2008/layout/LinedList"/>
    <dgm:cxn modelId="{2EDD6939-AD05-4A2A-B6E3-35B82C216C01}" type="presParOf" srcId="{F80C911B-C734-45C7-B019-3C0680566979}" destId="{5A0C9D55-2094-42B7-83BF-BBA7693BA01F}" srcOrd="1" destOrd="0" presId="urn:microsoft.com/office/officeart/2008/layout/LinedList"/>
    <dgm:cxn modelId="{EE15771F-CE34-4D36-B217-6FC1EBA2357E}" type="presParOf" srcId="{5A0C9D55-2094-42B7-83BF-BBA7693BA01F}" destId="{2A5301FC-4916-43F6-BB8C-C6435744F629}" srcOrd="0" destOrd="0" presId="urn:microsoft.com/office/officeart/2008/layout/LinedList"/>
    <dgm:cxn modelId="{CFCF29B9-9DB2-498D-A05E-D348A3F3AAE1}" type="presParOf" srcId="{5A0C9D55-2094-42B7-83BF-BBA7693BA01F}" destId="{7DBF1846-439B-4B13-80B5-74D540D21E03}" srcOrd="1" destOrd="0" presId="urn:microsoft.com/office/officeart/2008/layout/LinedList"/>
    <dgm:cxn modelId="{52F70678-E306-4075-9143-EDF5EF25BAF6}" type="presParOf" srcId="{F80C911B-C734-45C7-B019-3C0680566979}" destId="{C9487625-4249-4FCF-8968-E7BCE293B9D1}" srcOrd="2" destOrd="0" presId="urn:microsoft.com/office/officeart/2008/layout/LinedList"/>
    <dgm:cxn modelId="{E2AE4AC9-2E7D-462D-AE1B-776F7FE428C8}" type="presParOf" srcId="{F80C911B-C734-45C7-B019-3C0680566979}" destId="{20E7F046-1C1C-4758-87CE-CFAF4989E36D}" srcOrd="3" destOrd="0" presId="urn:microsoft.com/office/officeart/2008/layout/LinedList"/>
    <dgm:cxn modelId="{7F5C4BD1-C9CA-496E-816F-A55B35F0CD81}" type="presParOf" srcId="{20E7F046-1C1C-4758-87CE-CFAF4989E36D}" destId="{3150A58A-0915-4625-9BA8-EAACF7A2C562}" srcOrd="0" destOrd="0" presId="urn:microsoft.com/office/officeart/2008/layout/LinedList"/>
    <dgm:cxn modelId="{7B187124-5424-42AE-8AB5-58CC1FE6875F}" type="presParOf" srcId="{20E7F046-1C1C-4758-87CE-CFAF4989E36D}" destId="{D35E4B5B-A26D-4E9E-9988-3F52AC034F10}" srcOrd="1" destOrd="0" presId="urn:microsoft.com/office/officeart/2008/layout/LinedList"/>
    <dgm:cxn modelId="{DBA420F8-3046-4646-A895-7A452FFE0F7C}" type="presParOf" srcId="{F80C911B-C734-45C7-B019-3C0680566979}" destId="{85CFC1F1-2136-400F-A29E-3825F892851E}" srcOrd="4" destOrd="0" presId="urn:microsoft.com/office/officeart/2008/layout/LinedList"/>
    <dgm:cxn modelId="{5D1D98E6-8520-4C52-A5F1-25AD1EB404C9}" type="presParOf" srcId="{F80C911B-C734-45C7-B019-3C0680566979}" destId="{93D3934B-2AE1-47EC-B0E6-8119B8308AE7}" srcOrd="5" destOrd="0" presId="urn:microsoft.com/office/officeart/2008/layout/LinedList"/>
    <dgm:cxn modelId="{6AA44973-128C-4DCA-9997-DB77043701F6}" type="presParOf" srcId="{93D3934B-2AE1-47EC-B0E6-8119B8308AE7}" destId="{18481F28-D7EC-4FBF-8315-89802638351F}" srcOrd="0" destOrd="0" presId="urn:microsoft.com/office/officeart/2008/layout/LinedList"/>
    <dgm:cxn modelId="{86294F46-D30F-42B0-9383-90ED7352BA18}" type="presParOf" srcId="{93D3934B-2AE1-47EC-B0E6-8119B8308AE7}" destId="{EF5B1CE1-18B4-46D2-989C-5EF879E1D78A}" srcOrd="1" destOrd="0" presId="urn:microsoft.com/office/officeart/2008/layout/LinedList"/>
    <dgm:cxn modelId="{D9A12F75-59F1-469A-A4D4-FEE2E9BD8B68}" type="presParOf" srcId="{F80C911B-C734-45C7-B019-3C0680566979}" destId="{4269D978-45C8-4BC5-B3DA-4ADA937EFC38}" srcOrd="6" destOrd="0" presId="urn:microsoft.com/office/officeart/2008/layout/LinedList"/>
    <dgm:cxn modelId="{0E8CBF93-01DB-4E5B-BB09-33FF080086AB}" type="presParOf" srcId="{F80C911B-C734-45C7-B019-3C0680566979}" destId="{36154A62-F4B9-4792-87DA-2055EEC44A67}" srcOrd="7" destOrd="0" presId="urn:microsoft.com/office/officeart/2008/layout/LinedList"/>
    <dgm:cxn modelId="{E97C9605-3AE9-4EB3-9C0A-BC11AFF74537}" type="presParOf" srcId="{36154A62-F4B9-4792-87DA-2055EEC44A67}" destId="{EE819B2E-62A1-4A53-89F1-96BFEAA5618E}" srcOrd="0" destOrd="0" presId="urn:microsoft.com/office/officeart/2008/layout/LinedList"/>
    <dgm:cxn modelId="{0BE31C57-0314-4EDC-AB61-ECECFC73A4F5}" type="presParOf" srcId="{36154A62-F4B9-4792-87DA-2055EEC44A67}" destId="{24B6A749-E725-4454-960E-1D1178258CF5}" srcOrd="1" destOrd="0" presId="urn:microsoft.com/office/officeart/2008/layout/LinedList"/>
    <dgm:cxn modelId="{E82F75AB-476C-4D36-BBE1-85903FBD926B}" type="presParOf" srcId="{F80C911B-C734-45C7-B019-3C0680566979}" destId="{519C82C4-38F3-4A02-AFFC-8AA1E87E216A}" srcOrd="8" destOrd="0" presId="urn:microsoft.com/office/officeart/2008/layout/LinedList"/>
    <dgm:cxn modelId="{EBF3A1D4-511B-4A65-8235-7F79A5DA23FB}" type="presParOf" srcId="{F80C911B-C734-45C7-B019-3C0680566979}" destId="{94A2773C-1CE2-4CB1-93B1-D135A8E0F772}" srcOrd="9" destOrd="0" presId="urn:microsoft.com/office/officeart/2008/layout/LinedList"/>
    <dgm:cxn modelId="{9A0F58DE-4F57-4B55-BC38-63CEC2AA12A3}" type="presParOf" srcId="{94A2773C-1CE2-4CB1-93B1-D135A8E0F772}" destId="{7D176BF5-773A-4847-81A6-FDC7DC73E00B}" srcOrd="0" destOrd="0" presId="urn:microsoft.com/office/officeart/2008/layout/LinedList"/>
    <dgm:cxn modelId="{0268EB14-8954-417E-87CE-CF3E7F4FDBB7}" type="presParOf" srcId="{94A2773C-1CE2-4CB1-93B1-D135A8E0F772}" destId="{676CBE1A-C599-47BD-B76E-DBCC25E73B5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C216E9-C99F-4ADF-B57E-E3B9C6E5561B}"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4914373C-4A22-452E-B9B7-0B34836FFDD5}">
      <dgm:prSet custT="1"/>
      <dgm:spPr/>
      <dgm:t>
        <a:bodyPr anchor="ctr"/>
        <a:lstStyle/>
        <a:p>
          <a:pPr>
            <a:lnSpc>
              <a:spcPct val="100000"/>
            </a:lnSpc>
          </a:pPr>
          <a:r>
            <a:rPr lang="en-US" sz="1700" b="1" err="1">
              <a:latin typeface="Verdana" panose="020B0604030504040204" pitchFamily="34" charset="0"/>
              <a:ea typeface="Verdana" panose="020B0604030504040204" pitchFamily="34" charset="0"/>
            </a:rPr>
            <a:t>FitnessGram</a:t>
          </a:r>
          <a:r>
            <a:rPr lang="en-US" sz="1700" b="1">
              <a:latin typeface="Verdana" panose="020B0604030504040204" pitchFamily="34" charset="0"/>
              <a:ea typeface="Verdana" panose="020B0604030504040204" pitchFamily="34" charset="0"/>
            </a:rPr>
            <a:t>®</a:t>
          </a:r>
          <a:r>
            <a:rPr lang="en-US" sz="1700">
              <a:latin typeface="Verdana" panose="020B0604030504040204" pitchFamily="34" charset="0"/>
              <a:ea typeface="Verdana" panose="020B0604030504040204" pitchFamily="34" charset="0"/>
            </a:rPr>
            <a:t> establishes a baseline of a healthy fitness zone from which students can set goals and check their progress (non-competitive) to plan for lifelong physical activity and to maintain and improve their fitness level. Health-related fitness assessment measures students’ aerobic capacity, muscular strength/endurance, flexibility and body composition.</a:t>
          </a:r>
        </a:p>
      </dgm:t>
    </dgm:pt>
    <dgm:pt modelId="{A3648C75-74EF-4619-A5D6-3FA51D243962}" type="parTrans" cxnId="{2E004116-C1DF-4E6C-A368-20949B4C42E3}">
      <dgm:prSet/>
      <dgm:spPr/>
      <dgm:t>
        <a:bodyPr/>
        <a:lstStyle/>
        <a:p>
          <a:endParaRPr lang="en-US"/>
        </a:p>
      </dgm:t>
    </dgm:pt>
    <dgm:pt modelId="{D2C76855-B3EA-4BE4-9D38-1C6E3A21F2C0}" type="sibTrans" cxnId="{2E004116-C1DF-4E6C-A368-20949B4C42E3}">
      <dgm:prSet/>
      <dgm:spPr/>
      <dgm:t>
        <a:bodyPr/>
        <a:lstStyle/>
        <a:p>
          <a:endParaRPr lang="en-US"/>
        </a:p>
      </dgm:t>
    </dgm:pt>
    <dgm:pt modelId="{242F3C85-A382-4C62-805B-0A75A606B107}">
      <dgm:prSet custT="1"/>
      <dgm:spPr/>
      <dgm:t>
        <a:bodyPr anchor="ctr"/>
        <a:lstStyle/>
        <a:p>
          <a:r>
            <a:rPr lang="en-US" sz="1700" b="1">
              <a:latin typeface="Verdana" panose="020B0604030504040204" pitchFamily="34" charset="0"/>
              <a:ea typeface="Verdana" panose="020B0604030504040204" pitchFamily="34" charset="0"/>
            </a:rPr>
            <a:t>FitnessGram® </a:t>
          </a:r>
          <a:r>
            <a:rPr lang="en-US" sz="1700">
              <a:latin typeface="Verdana" panose="020B0604030504040204" pitchFamily="34" charset="0"/>
              <a:ea typeface="Verdana" panose="020B0604030504040204" pitchFamily="34" charset="0"/>
            </a:rPr>
            <a:t>provides recommended activity program options that will help students reach healthy fitness zones in those areas where they need to improve. </a:t>
          </a:r>
        </a:p>
      </dgm:t>
    </dgm:pt>
    <dgm:pt modelId="{D0C2CBBB-4CF0-4340-8602-72B3CA44527E}" type="parTrans" cxnId="{91F6F556-A1F0-4621-A84C-0847B76222E1}">
      <dgm:prSet/>
      <dgm:spPr/>
      <dgm:t>
        <a:bodyPr/>
        <a:lstStyle/>
        <a:p>
          <a:endParaRPr lang="en-US"/>
        </a:p>
      </dgm:t>
    </dgm:pt>
    <dgm:pt modelId="{D4387837-F58A-41E3-8E6B-B97CC5DA37AD}" type="sibTrans" cxnId="{91F6F556-A1F0-4621-A84C-0847B76222E1}">
      <dgm:prSet/>
      <dgm:spPr/>
      <dgm:t>
        <a:bodyPr/>
        <a:lstStyle/>
        <a:p>
          <a:endParaRPr lang="en-US"/>
        </a:p>
      </dgm:t>
    </dgm:pt>
    <dgm:pt modelId="{47570A25-8C4E-4F14-8CAB-6CA2305D0487}">
      <dgm:prSet custT="1"/>
      <dgm:spPr/>
      <dgm:t>
        <a:bodyPr anchor="ctr"/>
        <a:lstStyle/>
        <a:p>
          <a:r>
            <a:rPr lang="en-US" sz="1700" b="1" err="1">
              <a:latin typeface="Verdana" panose="020B0604030504040204" pitchFamily="34" charset="0"/>
              <a:ea typeface="Verdana" panose="020B0604030504040204" pitchFamily="34" charset="0"/>
            </a:rPr>
            <a:t>FitnessGram</a:t>
          </a:r>
          <a:r>
            <a:rPr lang="en-US" sz="1700" b="1">
              <a:latin typeface="Verdana" panose="020B0604030504040204" pitchFamily="34" charset="0"/>
              <a:ea typeface="Verdana" panose="020B0604030504040204" pitchFamily="34" charset="0"/>
            </a:rPr>
            <a:t>®</a:t>
          </a:r>
          <a:r>
            <a:rPr lang="en-US" sz="1700">
              <a:latin typeface="Verdana" panose="020B0604030504040204" pitchFamily="34" charset="0"/>
              <a:ea typeface="Verdana" panose="020B0604030504040204" pitchFamily="34" charset="0"/>
            </a:rPr>
            <a:t> does not place an emphasis on skill or sports-related fitness such as speed measured by an individual’s 40-yard dash time.  It does not compare students to other students.</a:t>
          </a:r>
        </a:p>
      </dgm:t>
    </dgm:pt>
    <dgm:pt modelId="{5C48E078-DA5A-4671-81DC-5C3ADA90FA25}" type="parTrans" cxnId="{D3B05CCA-42A7-4014-A78C-2867B6ED910C}">
      <dgm:prSet/>
      <dgm:spPr/>
      <dgm:t>
        <a:bodyPr/>
        <a:lstStyle/>
        <a:p>
          <a:endParaRPr lang="en-US"/>
        </a:p>
      </dgm:t>
    </dgm:pt>
    <dgm:pt modelId="{668D9646-B478-43D2-8E6B-4B8163369C27}" type="sibTrans" cxnId="{D3B05CCA-42A7-4014-A78C-2867B6ED910C}">
      <dgm:prSet/>
      <dgm:spPr/>
      <dgm:t>
        <a:bodyPr/>
        <a:lstStyle/>
        <a:p>
          <a:endParaRPr lang="en-US"/>
        </a:p>
      </dgm:t>
    </dgm:pt>
    <dgm:pt modelId="{85410B45-1329-4751-8B07-39D3FE1E2DD1}" type="pres">
      <dgm:prSet presAssocID="{7DC216E9-C99F-4ADF-B57E-E3B9C6E5561B}" presName="vert0" presStyleCnt="0">
        <dgm:presLayoutVars>
          <dgm:dir/>
          <dgm:animOne val="branch"/>
          <dgm:animLvl val="lvl"/>
        </dgm:presLayoutVars>
      </dgm:prSet>
      <dgm:spPr/>
    </dgm:pt>
    <dgm:pt modelId="{39D5589A-804E-4B44-8D3F-E19607F78EFE}" type="pres">
      <dgm:prSet presAssocID="{4914373C-4A22-452E-B9B7-0B34836FFDD5}" presName="thickLine" presStyleLbl="alignNode1" presStyleIdx="0" presStyleCnt="3"/>
      <dgm:spPr/>
    </dgm:pt>
    <dgm:pt modelId="{DABADC8C-BF97-43D1-8B34-F2AA9B846126}" type="pres">
      <dgm:prSet presAssocID="{4914373C-4A22-452E-B9B7-0B34836FFDD5}" presName="horz1" presStyleCnt="0"/>
      <dgm:spPr/>
    </dgm:pt>
    <dgm:pt modelId="{7BECB3D4-5521-438B-B370-705330BCC971}" type="pres">
      <dgm:prSet presAssocID="{4914373C-4A22-452E-B9B7-0B34836FFDD5}" presName="tx1" presStyleLbl="revTx" presStyleIdx="0" presStyleCnt="3" custScaleY="152054"/>
      <dgm:spPr/>
    </dgm:pt>
    <dgm:pt modelId="{68B049AA-BD28-458E-BDF3-4A1B93020003}" type="pres">
      <dgm:prSet presAssocID="{4914373C-4A22-452E-B9B7-0B34836FFDD5}" presName="vert1" presStyleCnt="0"/>
      <dgm:spPr/>
    </dgm:pt>
    <dgm:pt modelId="{B6815ACA-4F6F-4AF5-8642-D1AB56610592}" type="pres">
      <dgm:prSet presAssocID="{242F3C85-A382-4C62-805B-0A75A606B107}" presName="thickLine" presStyleLbl="alignNode1" presStyleIdx="1" presStyleCnt="3"/>
      <dgm:spPr/>
    </dgm:pt>
    <dgm:pt modelId="{E3EE0FAB-EA35-4CEE-AB32-78711A394AE0}" type="pres">
      <dgm:prSet presAssocID="{242F3C85-A382-4C62-805B-0A75A606B107}" presName="horz1" presStyleCnt="0"/>
      <dgm:spPr/>
    </dgm:pt>
    <dgm:pt modelId="{CDCB4272-8BAC-4085-87A6-2EB0398FCF7B}" type="pres">
      <dgm:prSet presAssocID="{242F3C85-A382-4C62-805B-0A75A606B107}" presName="tx1" presStyleLbl="revTx" presStyleIdx="1" presStyleCnt="3"/>
      <dgm:spPr/>
    </dgm:pt>
    <dgm:pt modelId="{62574061-C8CC-40C9-B3CC-1FE333928D0A}" type="pres">
      <dgm:prSet presAssocID="{242F3C85-A382-4C62-805B-0A75A606B107}" presName="vert1" presStyleCnt="0"/>
      <dgm:spPr/>
    </dgm:pt>
    <dgm:pt modelId="{5C3EF1BB-A501-4E56-8E4E-78765E4840CF}" type="pres">
      <dgm:prSet presAssocID="{47570A25-8C4E-4F14-8CAB-6CA2305D0487}" presName="thickLine" presStyleLbl="alignNode1" presStyleIdx="2" presStyleCnt="3"/>
      <dgm:spPr/>
    </dgm:pt>
    <dgm:pt modelId="{185C2583-0DF0-47B4-B6A0-4C68A98072BC}" type="pres">
      <dgm:prSet presAssocID="{47570A25-8C4E-4F14-8CAB-6CA2305D0487}" presName="horz1" presStyleCnt="0"/>
      <dgm:spPr/>
    </dgm:pt>
    <dgm:pt modelId="{BA939317-8D26-4A47-B8C8-67162C8AA775}" type="pres">
      <dgm:prSet presAssocID="{47570A25-8C4E-4F14-8CAB-6CA2305D0487}" presName="tx1" presStyleLbl="revTx" presStyleIdx="2" presStyleCnt="3"/>
      <dgm:spPr/>
    </dgm:pt>
    <dgm:pt modelId="{A43A1D6E-C0B2-4A80-947A-129DA2EA461B}" type="pres">
      <dgm:prSet presAssocID="{47570A25-8C4E-4F14-8CAB-6CA2305D0487}" presName="vert1" presStyleCnt="0"/>
      <dgm:spPr/>
    </dgm:pt>
  </dgm:ptLst>
  <dgm:cxnLst>
    <dgm:cxn modelId="{2E004116-C1DF-4E6C-A368-20949B4C42E3}" srcId="{7DC216E9-C99F-4ADF-B57E-E3B9C6E5561B}" destId="{4914373C-4A22-452E-B9B7-0B34836FFDD5}" srcOrd="0" destOrd="0" parTransId="{A3648C75-74EF-4619-A5D6-3FA51D243962}" sibTransId="{D2C76855-B3EA-4BE4-9D38-1C6E3A21F2C0}"/>
    <dgm:cxn modelId="{342F2819-C6EE-421C-A0A2-3F57BF8FD6BD}" type="presOf" srcId="{7DC216E9-C99F-4ADF-B57E-E3B9C6E5561B}" destId="{85410B45-1329-4751-8B07-39D3FE1E2DD1}" srcOrd="0" destOrd="0" presId="urn:microsoft.com/office/officeart/2008/layout/LinedList"/>
    <dgm:cxn modelId="{91F6F556-A1F0-4621-A84C-0847B76222E1}" srcId="{7DC216E9-C99F-4ADF-B57E-E3B9C6E5561B}" destId="{242F3C85-A382-4C62-805B-0A75A606B107}" srcOrd="1" destOrd="0" parTransId="{D0C2CBBB-4CF0-4340-8602-72B3CA44527E}" sibTransId="{D4387837-F58A-41E3-8E6B-B97CC5DA37AD}"/>
    <dgm:cxn modelId="{EB992C8F-4DFB-4A7E-8958-CC3743704D3E}" type="presOf" srcId="{47570A25-8C4E-4F14-8CAB-6CA2305D0487}" destId="{BA939317-8D26-4A47-B8C8-67162C8AA775}" srcOrd="0" destOrd="0" presId="urn:microsoft.com/office/officeart/2008/layout/LinedList"/>
    <dgm:cxn modelId="{48D71AB5-5F22-4965-AF28-CA9730F2F07D}" type="presOf" srcId="{242F3C85-A382-4C62-805B-0A75A606B107}" destId="{CDCB4272-8BAC-4085-87A6-2EB0398FCF7B}" srcOrd="0" destOrd="0" presId="urn:microsoft.com/office/officeart/2008/layout/LinedList"/>
    <dgm:cxn modelId="{D3B05CCA-42A7-4014-A78C-2867B6ED910C}" srcId="{7DC216E9-C99F-4ADF-B57E-E3B9C6E5561B}" destId="{47570A25-8C4E-4F14-8CAB-6CA2305D0487}" srcOrd="2" destOrd="0" parTransId="{5C48E078-DA5A-4671-81DC-5C3ADA90FA25}" sibTransId="{668D9646-B478-43D2-8E6B-4B8163369C27}"/>
    <dgm:cxn modelId="{99B353CF-E716-49D2-B0F2-96E38E9B0A00}" type="presOf" srcId="{4914373C-4A22-452E-B9B7-0B34836FFDD5}" destId="{7BECB3D4-5521-438B-B370-705330BCC971}" srcOrd="0" destOrd="0" presId="urn:microsoft.com/office/officeart/2008/layout/LinedList"/>
    <dgm:cxn modelId="{26D831C0-5C40-4D5C-BDC5-339D98C4171E}" type="presParOf" srcId="{85410B45-1329-4751-8B07-39D3FE1E2DD1}" destId="{39D5589A-804E-4B44-8D3F-E19607F78EFE}" srcOrd="0" destOrd="0" presId="urn:microsoft.com/office/officeart/2008/layout/LinedList"/>
    <dgm:cxn modelId="{2C50DD63-3009-44B7-BFA5-54ACB18FF479}" type="presParOf" srcId="{85410B45-1329-4751-8B07-39D3FE1E2DD1}" destId="{DABADC8C-BF97-43D1-8B34-F2AA9B846126}" srcOrd="1" destOrd="0" presId="urn:microsoft.com/office/officeart/2008/layout/LinedList"/>
    <dgm:cxn modelId="{57A30C05-E775-463E-B2CC-DB9934257FF1}" type="presParOf" srcId="{DABADC8C-BF97-43D1-8B34-F2AA9B846126}" destId="{7BECB3D4-5521-438B-B370-705330BCC971}" srcOrd="0" destOrd="0" presId="urn:microsoft.com/office/officeart/2008/layout/LinedList"/>
    <dgm:cxn modelId="{D92CB6D2-3EC8-407E-A652-49A57646B388}" type="presParOf" srcId="{DABADC8C-BF97-43D1-8B34-F2AA9B846126}" destId="{68B049AA-BD28-458E-BDF3-4A1B93020003}" srcOrd="1" destOrd="0" presId="urn:microsoft.com/office/officeart/2008/layout/LinedList"/>
    <dgm:cxn modelId="{2DDE29AC-4F54-4D7F-A4A5-CA4C303A9104}" type="presParOf" srcId="{85410B45-1329-4751-8B07-39D3FE1E2DD1}" destId="{B6815ACA-4F6F-4AF5-8642-D1AB56610592}" srcOrd="2" destOrd="0" presId="urn:microsoft.com/office/officeart/2008/layout/LinedList"/>
    <dgm:cxn modelId="{26DA688E-8EE5-4CEA-9428-83B9DE80C6E8}" type="presParOf" srcId="{85410B45-1329-4751-8B07-39D3FE1E2DD1}" destId="{E3EE0FAB-EA35-4CEE-AB32-78711A394AE0}" srcOrd="3" destOrd="0" presId="urn:microsoft.com/office/officeart/2008/layout/LinedList"/>
    <dgm:cxn modelId="{18085272-D05B-4B44-B4BD-F78D4B1A916A}" type="presParOf" srcId="{E3EE0FAB-EA35-4CEE-AB32-78711A394AE0}" destId="{CDCB4272-8BAC-4085-87A6-2EB0398FCF7B}" srcOrd="0" destOrd="0" presId="urn:microsoft.com/office/officeart/2008/layout/LinedList"/>
    <dgm:cxn modelId="{3173257B-421E-4373-86B1-A01A8ECEDFD0}" type="presParOf" srcId="{E3EE0FAB-EA35-4CEE-AB32-78711A394AE0}" destId="{62574061-C8CC-40C9-B3CC-1FE333928D0A}" srcOrd="1" destOrd="0" presId="urn:microsoft.com/office/officeart/2008/layout/LinedList"/>
    <dgm:cxn modelId="{8CFE9425-39C4-45E6-902E-9BB6DC054F2D}" type="presParOf" srcId="{85410B45-1329-4751-8B07-39D3FE1E2DD1}" destId="{5C3EF1BB-A501-4E56-8E4E-78765E4840CF}" srcOrd="4" destOrd="0" presId="urn:microsoft.com/office/officeart/2008/layout/LinedList"/>
    <dgm:cxn modelId="{2A2F0D51-0F92-4F6C-891A-F2684D1EE761}" type="presParOf" srcId="{85410B45-1329-4751-8B07-39D3FE1E2DD1}" destId="{185C2583-0DF0-47B4-B6A0-4C68A98072BC}" srcOrd="5" destOrd="0" presId="urn:microsoft.com/office/officeart/2008/layout/LinedList"/>
    <dgm:cxn modelId="{33C95EA1-3DF9-4992-B686-B95E7E32CE14}" type="presParOf" srcId="{185C2583-0DF0-47B4-B6A0-4C68A98072BC}" destId="{BA939317-8D26-4A47-B8C8-67162C8AA775}" srcOrd="0" destOrd="0" presId="urn:microsoft.com/office/officeart/2008/layout/LinedList"/>
    <dgm:cxn modelId="{4E060F84-FAAC-4F48-82EE-EBA5B481C6FC}" type="presParOf" srcId="{185C2583-0DF0-47B4-B6A0-4C68A98072BC}" destId="{A43A1D6E-C0B2-4A80-947A-129DA2EA461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8D72E-6A73-4B23-A908-0376B0CD2EC9}">
      <dsp:nvSpPr>
        <dsp:cNvPr id="0" name=""/>
        <dsp:cNvSpPr/>
      </dsp:nvSpPr>
      <dsp:spPr>
        <a:xfrm>
          <a:off x="0" y="2687"/>
          <a:ext cx="469773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D8CE3F-C8E7-4DAA-847C-9C5909F1C1F1}">
      <dsp:nvSpPr>
        <dsp:cNvPr id="0" name=""/>
        <dsp:cNvSpPr/>
      </dsp:nvSpPr>
      <dsp:spPr>
        <a:xfrm>
          <a:off x="0" y="2687"/>
          <a:ext cx="469773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This presentation template is to assist school personnel in developing and delivering the </a:t>
          </a:r>
          <a:r>
            <a:rPr lang="en-US" sz="1700" i="1" kern="1200">
              <a:latin typeface="Verdana" panose="020B0604030504040204" pitchFamily="34" charset="0"/>
              <a:ea typeface="Verdana" panose="020B0604030504040204" pitchFamily="34" charset="0"/>
            </a:rPr>
            <a:t>SHAC Annual Progress Report </a:t>
          </a:r>
          <a:r>
            <a:rPr lang="en-US" sz="1700" kern="1200">
              <a:latin typeface="Verdana" panose="020B0604030504040204" pitchFamily="34" charset="0"/>
              <a:ea typeface="Verdana" panose="020B0604030504040204" pitchFamily="34" charset="0"/>
            </a:rPr>
            <a:t>to the </a:t>
          </a:r>
          <a:r>
            <a:rPr lang="en-US" sz="1700" b="1" kern="1200">
              <a:latin typeface="Verdana" panose="020B0604030504040204" pitchFamily="34" charset="0"/>
              <a:ea typeface="Verdana" panose="020B0604030504040204" pitchFamily="34" charset="0"/>
            </a:rPr>
            <a:t>Board of Trustees</a:t>
          </a:r>
          <a:r>
            <a:rPr lang="en-US" sz="1700" kern="1200">
              <a:latin typeface="Verdana" panose="020B0604030504040204" pitchFamily="34" charset="0"/>
              <a:ea typeface="Verdana" panose="020B0604030504040204" pitchFamily="34" charset="0"/>
            </a:rPr>
            <a:t>. </a:t>
          </a:r>
        </a:p>
      </dsp:txBody>
      <dsp:txXfrm>
        <a:off x="0" y="2687"/>
        <a:ext cx="4697730" cy="1833104"/>
      </dsp:txXfrm>
    </dsp:sp>
    <dsp:sp modelId="{55902F98-1A82-4B5E-A3F5-8A12A214EA67}">
      <dsp:nvSpPr>
        <dsp:cNvPr id="0" name=""/>
        <dsp:cNvSpPr/>
      </dsp:nvSpPr>
      <dsp:spPr>
        <a:xfrm>
          <a:off x="0" y="1835791"/>
          <a:ext cx="469773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7D5D05-262C-40D5-B0DF-4D7F338AE138}">
      <dsp:nvSpPr>
        <dsp:cNvPr id="0" name=""/>
        <dsp:cNvSpPr/>
      </dsp:nvSpPr>
      <dsp:spPr>
        <a:xfrm>
          <a:off x="0" y="1835791"/>
          <a:ext cx="469773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This template is optional and will complement the </a:t>
          </a:r>
          <a:r>
            <a:rPr lang="en-US" sz="1700" i="0" kern="1200">
              <a:latin typeface="Verdana" panose="020B0604030504040204" pitchFamily="34" charset="0"/>
              <a:ea typeface="Verdana" panose="020B0604030504040204" pitchFamily="34" charset="0"/>
            </a:rPr>
            <a:t>Word </a:t>
          </a:r>
          <a:r>
            <a:rPr lang="en-US" sz="1700" i="1" kern="1200">
              <a:latin typeface="Verdana" panose="020B0604030504040204" pitchFamily="34" charset="0"/>
              <a:ea typeface="Verdana" panose="020B0604030504040204" pitchFamily="34" charset="0"/>
            </a:rPr>
            <a:t>SHAC Annual Progress Report</a:t>
          </a:r>
          <a:r>
            <a:rPr lang="en-US" sz="1700" i="0" kern="1200">
              <a:latin typeface="Verdana" panose="020B0604030504040204" pitchFamily="34" charset="0"/>
              <a:ea typeface="Verdana" panose="020B0604030504040204" pitchFamily="34" charset="0"/>
            </a:rPr>
            <a:t> template </a:t>
          </a:r>
          <a:r>
            <a:rPr lang="en-US" sz="1700" kern="1200">
              <a:latin typeface="Verdana" panose="020B0604030504040204" pitchFamily="34" charset="0"/>
              <a:ea typeface="Verdana" panose="020B0604030504040204" pitchFamily="34" charset="0"/>
            </a:rPr>
            <a:t>that is required for submission. </a:t>
          </a:r>
        </a:p>
      </dsp:txBody>
      <dsp:txXfrm>
        <a:off x="0" y="1835791"/>
        <a:ext cx="4697730" cy="1833104"/>
      </dsp:txXfrm>
    </dsp:sp>
    <dsp:sp modelId="{D7274636-5993-4F11-BD88-428AA239FF3D}">
      <dsp:nvSpPr>
        <dsp:cNvPr id="0" name=""/>
        <dsp:cNvSpPr/>
      </dsp:nvSpPr>
      <dsp:spPr>
        <a:xfrm>
          <a:off x="0" y="3668896"/>
          <a:ext cx="469773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92DFE1-C4E4-4514-94FA-6F82B9CAC380}">
      <dsp:nvSpPr>
        <dsp:cNvPr id="0" name=""/>
        <dsp:cNvSpPr/>
      </dsp:nvSpPr>
      <dsp:spPr>
        <a:xfrm>
          <a:off x="0" y="3668896"/>
          <a:ext cx="469773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This template is provided by the </a:t>
          </a:r>
          <a:r>
            <a:rPr lang="en-US" sz="1700" b="1" kern="1200">
              <a:latin typeface="Verdana" panose="020B0604030504040204" pitchFamily="34" charset="0"/>
              <a:ea typeface="Verdana" panose="020B0604030504040204" pitchFamily="34" charset="0"/>
            </a:rPr>
            <a:t>Texas School Health Advisory Committee</a:t>
          </a:r>
          <a:r>
            <a:rPr lang="en-US" sz="1700" kern="1200">
              <a:latin typeface="Verdana" panose="020B0604030504040204" pitchFamily="34" charset="0"/>
              <a:ea typeface="Verdana" panose="020B0604030504040204" pitchFamily="34" charset="0"/>
            </a:rPr>
            <a:t> to support the local </a:t>
          </a:r>
          <a:r>
            <a:rPr lang="en-US" sz="1700" b="0" kern="1200">
              <a:latin typeface="Verdana" panose="020B0604030504040204" pitchFamily="34" charset="0"/>
              <a:ea typeface="Verdana" panose="020B0604030504040204" pitchFamily="34" charset="0"/>
            </a:rPr>
            <a:t>SHACs</a:t>
          </a:r>
          <a:r>
            <a:rPr lang="en-US" sz="1700" kern="1200">
              <a:latin typeface="Verdana" panose="020B0604030504040204" pitchFamily="34" charset="0"/>
              <a:ea typeface="Verdana" panose="020B0604030504040204" pitchFamily="34" charset="0"/>
            </a:rPr>
            <a:t>. </a:t>
          </a:r>
        </a:p>
      </dsp:txBody>
      <dsp:txXfrm>
        <a:off x="0" y="3668896"/>
        <a:ext cx="4697730" cy="18331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1B5FD2-4680-4C86-A42E-64BFCE2A42D7}">
      <dsp:nvSpPr>
        <dsp:cNvPr id="0" name=""/>
        <dsp:cNvSpPr/>
      </dsp:nvSpPr>
      <dsp:spPr>
        <a:xfrm>
          <a:off x="0" y="5025"/>
          <a:ext cx="54102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6517C3-6D0C-4529-9513-646BFE65AA56}">
      <dsp:nvSpPr>
        <dsp:cNvPr id="0" name=""/>
        <dsp:cNvSpPr/>
      </dsp:nvSpPr>
      <dsp:spPr>
        <a:xfrm>
          <a:off x="0" y="5025"/>
          <a:ext cx="5404916" cy="1068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0" kern="1200">
              <a:latin typeface="Verdana" panose="020B0604030504040204" pitchFamily="34" charset="0"/>
              <a:ea typeface="Verdana" panose="020B0604030504040204" pitchFamily="34" charset="0"/>
            </a:rPr>
            <a:t>You may customize this presentation by adding or deleting slides as you create a report that reflects your district profile. Use any of the content sections as necessary.</a:t>
          </a:r>
        </a:p>
      </dsp:txBody>
      <dsp:txXfrm>
        <a:off x="0" y="5025"/>
        <a:ext cx="5404916" cy="1068045"/>
      </dsp:txXfrm>
    </dsp:sp>
    <dsp:sp modelId="{CA409BB2-DA5B-4557-8E2B-AB79915F09A3}">
      <dsp:nvSpPr>
        <dsp:cNvPr id="0" name=""/>
        <dsp:cNvSpPr/>
      </dsp:nvSpPr>
      <dsp:spPr>
        <a:xfrm>
          <a:off x="0" y="1073070"/>
          <a:ext cx="54102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6FE5DB-F1A1-426F-B895-923EE3139F94}">
      <dsp:nvSpPr>
        <dsp:cNvPr id="0" name=""/>
        <dsp:cNvSpPr/>
      </dsp:nvSpPr>
      <dsp:spPr>
        <a:xfrm>
          <a:off x="0" y="1073070"/>
          <a:ext cx="5410200" cy="796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latin typeface="Verdana" panose="020B0604030504040204" pitchFamily="34" charset="0"/>
              <a:ea typeface="Verdana" panose="020B0604030504040204" pitchFamily="34" charset="0"/>
            </a:rPr>
            <a:t>Introduction slides</a:t>
          </a:r>
          <a:r>
            <a:rPr lang="en-US" sz="1500" kern="1200">
              <a:latin typeface="Verdana" panose="020B0604030504040204" pitchFamily="34" charset="0"/>
              <a:ea typeface="Verdana" panose="020B0604030504040204" pitchFamily="34" charset="0"/>
            </a:rPr>
            <a:t> – explains the role of SHAC. Useful for new school board trustees and new SHACs.</a:t>
          </a:r>
        </a:p>
      </dsp:txBody>
      <dsp:txXfrm>
        <a:off x="0" y="1073070"/>
        <a:ext cx="5410200" cy="796418"/>
      </dsp:txXfrm>
    </dsp:sp>
    <dsp:sp modelId="{6523299D-449F-4CF3-A96E-0A96A57ADBE1}">
      <dsp:nvSpPr>
        <dsp:cNvPr id="0" name=""/>
        <dsp:cNvSpPr/>
      </dsp:nvSpPr>
      <dsp:spPr>
        <a:xfrm>
          <a:off x="0" y="1869489"/>
          <a:ext cx="54102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B0B251-3D18-4685-BCE4-8098EF03853A}">
      <dsp:nvSpPr>
        <dsp:cNvPr id="0" name=""/>
        <dsp:cNvSpPr/>
      </dsp:nvSpPr>
      <dsp:spPr>
        <a:xfrm>
          <a:off x="0" y="1869489"/>
          <a:ext cx="5410200" cy="796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latin typeface="Verdana" panose="020B0604030504040204" pitchFamily="34" charset="0"/>
              <a:ea typeface="Verdana" panose="020B0604030504040204" pitchFamily="34" charset="0"/>
            </a:rPr>
            <a:t>Legislation slides</a:t>
          </a:r>
          <a:r>
            <a:rPr lang="en-US" sz="1500" kern="1200">
              <a:latin typeface="Verdana" panose="020B0604030504040204" pitchFamily="34" charset="0"/>
              <a:ea typeface="Verdana" panose="020B0604030504040204" pitchFamily="34" charset="0"/>
            </a:rPr>
            <a:t> – will include the current or upcoming legislation of the most recent legislative session related to SHACs.</a:t>
          </a:r>
        </a:p>
      </dsp:txBody>
      <dsp:txXfrm>
        <a:off x="0" y="1869489"/>
        <a:ext cx="5410200" cy="796418"/>
      </dsp:txXfrm>
    </dsp:sp>
    <dsp:sp modelId="{05B318D2-6E0E-450E-B7DF-D7501661C1ED}">
      <dsp:nvSpPr>
        <dsp:cNvPr id="0" name=""/>
        <dsp:cNvSpPr/>
      </dsp:nvSpPr>
      <dsp:spPr>
        <a:xfrm>
          <a:off x="0" y="2665907"/>
          <a:ext cx="54102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43272E-E6B4-4B3B-9F83-B51DAABBDDC1}">
      <dsp:nvSpPr>
        <dsp:cNvPr id="0" name=""/>
        <dsp:cNvSpPr/>
      </dsp:nvSpPr>
      <dsp:spPr>
        <a:xfrm>
          <a:off x="0" y="2665907"/>
          <a:ext cx="5410200" cy="796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err="1">
              <a:latin typeface="Verdana" panose="020B0604030504040204" pitchFamily="34" charset="0"/>
              <a:ea typeface="Verdana" panose="020B0604030504040204" pitchFamily="34" charset="0"/>
            </a:rPr>
            <a:t>FitnessGram</a:t>
          </a:r>
          <a:r>
            <a:rPr lang="en-US" sz="1500" b="1" kern="1200">
              <a:latin typeface="Verdana" panose="020B0604030504040204" pitchFamily="34" charset="0"/>
              <a:ea typeface="Verdana" panose="020B0604030504040204" pitchFamily="34" charset="0"/>
            </a:rPr>
            <a:t>® slides</a:t>
          </a:r>
          <a:r>
            <a:rPr lang="en-US" sz="1500" kern="1200">
              <a:latin typeface="Verdana" panose="020B0604030504040204" pitchFamily="34" charset="0"/>
              <a:ea typeface="Verdana" panose="020B0604030504040204" pitchFamily="34" charset="0"/>
            </a:rPr>
            <a:t> – useful to report the district’s </a:t>
          </a:r>
          <a:r>
            <a:rPr lang="en-US" sz="1500" b="1" kern="1200" err="1">
              <a:latin typeface="Verdana" panose="020B0604030504040204" pitchFamily="34" charset="0"/>
              <a:ea typeface="Verdana" panose="020B0604030504040204" pitchFamily="34" charset="0"/>
            </a:rPr>
            <a:t>FitnessGram</a:t>
          </a:r>
          <a:r>
            <a:rPr lang="en-US" sz="1500" b="1" kern="1200">
              <a:latin typeface="Verdana" panose="020B0604030504040204" pitchFamily="34" charset="0"/>
              <a:ea typeface="Verdana" panose="020B0604030504040204" pitchFamily="34" charset="0"/>
            </a:rPr>
            <a:t>®</a:t>
          </a:r>
          <a:r>
            <a:rPr lang="en-US" sz="1500" kern="1200">
              <a:latin typeface="Verdana" panose="020B0604030504040204" pitchFamily="34" charset="0"/>
              <a:ea typeface="Verdana" panose="020B0604030504040204" pitchFamily="34" charset="0"/>
            </a:rPr>
            <a:t> results.</a:t>
          </a:r>
        </a:p>
      </dsp:txBody>
      <dsp:txXfrm>
        <a:off x="0" y="2665907"/>
        <a:ext cx="5410200" cy="796418"/>
      </dsp:txXfrm>
    </dsp:sp>
    <dsp:sp modelId="{A9AF7207-EE49-46EB-B86A-F24FC6AC21E4}">
      <dsp:nvSpPr>
        <dsp:cNvPr id="0" name=""/>
        <dsp:cNvSpPr/>
      </dsp:nvSpPr>
      <dsp:spPr>
        <a:xfrm>
          <a:off x="0" y="3462326"/>
          <a:ext cx="54102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35C498-A56E-4231-95AB-ED316FDDCE26}">
      <dsp:nvSpPr>
        <dsp:cNvPr id="0" name=""/>
        <dsp:cNvSpPr/>
      </dsp:nvSpPr>
      <dsp:spPr>
        <a:xfrm>
          <a:off x="0" y="3462326"/>
          <a:ext cx="5410200" cy="796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latin typeface="Verdana" panose="020B0604030504040204" pitchFamily="34" charset="0"/>
              <a:ea typeface="Verdana" panose="020B0604030504040204" pitchFamily="34" charset="0"/>
            </a:rPr>
            <a:t>SHAC Activity slides</a:t>
          </a:r>
          <a:r>
            <a:rPr lang="en-US" sz="1500" kern="1200">
              <a:latin typeface="Verdana" panose="020B0604030504040204" pitchFamily="34" charset="0"/>
              <a:ea typeface="Verdana" panose="020B0604030504040204" pitchFamily="34" charset="0"/>
            </a:rPr>
            <a:t> – used to communicate the accomplishments of the SHAC over the school year.</a:t>
          </a:r>
        </a:p>
      </dsp:txBody>
      <dsp:txXfrm>
        <a:off x="0" y="3462326"/>
        <a:ext cx="5410200" cy="796418"/>
      </dsp:txXfrm>
    </dsp:sp>
    <dsp:sp modelId="{DAD992F6-D588-4388-B377-F8309C439D12}">
      <dsp:nvSpPr>
        <dsp:cNvPr id="0" name=""/>
        <dsp:cNvSpPr/>
      </dsp:nvSpPr>
      <dsp:spPr>
        <a:xfrm>
          <a:off x="0" y="4258745"/>
          <a:ext cx="54102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603A8C-B30A-46CA-9D32-5F01A38A3DB8}">
      <dsp:nvSpPr>
        <dsp:cNvPr id="0" name=""/>
        <dsp:cNvSpPr/>
      </dsp:nvSpPr>
      <dsp:spPr>
        <a:xfrm>
          <a:off x="0" y="4258745"/>
          <a:ext cx="5410200" cy="796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latin typeface="Verdana" panose="020B0604030504040204" pitchFamily="34" charset="0"/>
              <a:ea typeface="Verdana" panose="020B0604030504040204" pitchFamily="34" charset="0"/>
            </a:rPr>
            <a:t>Resource slides</a:t>
          </a:r>
          <a:r>
            <a:rPr lang="en-US" sz="1500" kern="1200">
              <a:latin typeface="Verdana" panose="020B0604030504040204" pitchFamily="34" charset="0"/>
              <a:ea typeface="Verdana" panose="020B0604030504040204" pitchFamily="34" charset="0"/>
            </a:rPr>
            <a:t> – add any additional web sites as needed.</a:t>
          </a:r>
        </a:p>
      </dsp:txBody>
      <dsp:txXfrm>
        <a:off x="0" y="4258745"/>
        <a:ext cx="5410200" cy="796418"/>
      </dsp:txXfrm>
    </dsp:sp>
    <dsp:sp modelId="{73A574E6-5268-4CB6-9916-A32D42E079C2}">
      <dsp:nvSpPr>
        <dsp:cNvPr id="0" name=""/>
        <dsp:cNvSpPr/>
      </dsp:nvSpPr>
      <dsp:spPr>
        <a:xfrm>
          <a:off x="0" y="5055163"/>
          <a:ext cx="54102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8D9356-46E8-49A5-9FE3-143FBD68B5DC}">
      <dsp:nvSpPr>
        <dsp:cNvPr id="0" name=""/>
        <dsp:cNvSpPr/>
      </dsp:nvSpPr>
      <dsp:spPr>
        <a:xfrm>
          <a:off x="0" y="5055163"/>
          <a:ext cx="5410200" cy="796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latin typeface="Verdana" panose="020B0604030504040204" pitchFamily="34" charset="0"/>
              <a:ea typeface="Verdana" panose="020B0604030504040204" pitchFamily="34" charset="0"/>
            </a:rPr>
            <a:t>Acknowledgment</a:t>
          </a:r>
          <a:r>
            <a:rPr lang="en-US" sz="1500" kern="1200">
              <a:latin typeface="Verdana" panose="020B0604030504040204" pitchFamily="34" charset="0"/>
              <a:ea typeface="Verdana" panose="020B0604030504040204" pitchFamily="34" charset="0"/>
            </a:rPr>
            <a:t> – credits and information about this template.</a:t>
          </a:r>
        </a:p>
      </dsp:txBody>
      <dsp:txXfrm>
        <a:off x="0" y="5055163"/>
        <a:ext cx="5410200" cy="7964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993166-FBB9-494F-BEF2-A739F75B4538}">
      <dsp:nvSpPr>
        <dsp:cNvPr id="0" name=""/>
        <dsp:cNvSpPr/>
      </dsp:nvSpPr>
      <dsp:spPr>
        <a:xfrm>
          <a:off x="2310" y="343230"/>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Physical Education and Physical Activity </a:t>
          </a:r>
        </a:p>
      </dsp:txBody>
      <dsp:txXfrm>
        <a:off x="2310" y="343230"/>
        <a:ext cx="1833041" cy="1099824"/>
      </dsp:txXfrm>
    </dsp:sp>
    <dsp:sp modelId="{B001637F-D652-47F9-9A52-8160539CD80C}">
      <dsp:nvSpPr>
        <dsp:cNvPr id="0" name=""/>
        <dsp:cNvSpPr/>
      </dsp:nvSpPr>
      <dsp:spPr>
        <a:xfrm>
          <a:off x="2018656" y="343230"/>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Nutrition Environment and Services </a:t>
          </a:r>
        </a:p>
      </dsp:txBody>
      <dsp:txXfrm>
        <a:off x="2018656" y="343230"/>
        <a:ext cx="1833041" cy="1099824"/>
      </dsp:txXfrm>
    </dsp:sp>
    <dsp:sp modelId="{21A5CF75-0F62-46BC-A24B-CEC21E0027C1}">
      <dsp:nvSpPr>
        <dsp:cNvPr id="0" name=""/>
        <dsp:cNvSpPr/>
      </dsp:nvSpPr>
      <dsp:spPr>
        <a:xfrm>
          <a:off x="4035002" y="343230"/>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Health Education </a:t>
          </a:r>
        </a:p>
      </dsp:txBody>
      <dsp:txXfrm>
        <a:off x="4035002" y="343230"/>
        <a:ext cx="1833041" cy="1099824"/>
      </dsp:txXfrm>
    </dsp:sp>
    <dsp:sp modelId="{921CD294-13DA-4998-8B11-0976F9E928C4}">
      <dsp:nvSpPr>
        <dsp:cNvPr id="0" name=""/>
        <dsp:cNvSpPr/>
      </dsp:nvSpPr>
      <dsp:spPr>
        <a:xfrm>
          <a:off x="6051347" y="343230"/>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Social and Emotional Climate</a:t>
          </a:r>
        </a:p>
      </dsp:txBody>
      <dsp:txXfrm>
        <a:off x="6051347" y="343230"/>
        <a:ext cx="1833041" cy="1099824"/>
      </dsp:txXfrm>
    </dsp:sp>
    <dsp:sp modelId="{95BF72A7-DBD8-4589-99E0-0544EA84B07E}">
      <dsp:nvSpPr>
        <dsp:cNvPr id="0" name=""/>
        <dsp:cNvSpPr/>
      </dsp:nvSpPr>
      <dsp:spPr>
        <a:xfrm>
          <a:off x="2310" y="1626359"/>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Physical Environment </a:t>
          </a:r>
        </a:p>
      </dsp:txBody>
      <dsp:txXfrm>
        <a:off x="2310" y="1626359"/>
        <a:ext cx="1833041" cy="1099824"/>
      </dsp:txXfrm>
    </dsp:sp>
    <dsp:sp modelId="{85D9D435-144F-4C37-B512-33693E4E0582}">
      <dsp:nvSpPr>
        <dsp:cNvPr id="0" name=""/>
        <dsp:cNvSpPr/>
      </dsp:nvSpPr>
      <dsp:spPr>
        <a:xfrm>
          <a:off x="2018656" y="1626359"/>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Health Services </a:t>
          </a:r>
        </a:p>
      </dsp:txBody>
      <dsp:txXfrm>
        <a:off x="2018656" y="1626359"/>
        <a:ext cx="1833041" cy="1099824"/>
      </dsp:txXfrm>
    </dsp:sp>
    <dsp:sp modelId="{DAC70A3E-3597-41AD-9221-2F0BEEB0DDBB}">
      <dsp:nvSpPr>
        <dsp:cNvPr id="0" name=""/>
        <dsp:cNvSpPr/>
      </dsp:nvSpPr>
      <dsp:spPr>
        <a:xfrm>
          <a:off x="4035002" y="1626359"/>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Counseling, Psychological, and Social Services </a:t>
          </a:r>
        </a:p>
      </dsp:txBody>
      <dsp:txXfrm>
        <a:off x="4035002" y="1626359"/>
        <a:ext cx="1833041" cy="1099824"/>
      </dsp:txXfrm>
    </dsp:sp>
    <dsp:sp modelId="{D3EF3CF9-F597-4A14-AEDA-596BE52F2179}">
      <dsp:nvSpPr>
        <dsp:cNvPr id="0" name=""/>
        <dsp:cNvSpPr/>
      </dsp:nvSpPr>
      <dsp:spPr>
        <a:xfrm>
          <a:off x="6051347" y="1626359"/>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Employee Wellness </a:t>
          </a:r>
        </a:p>
      </dsp:txBody>
      <dsp:txXfrm>
        <a:off x="6051347" y="1626359"/>
        <a:ext cx="1833041" cy="1099824"/>
      </dsp:txXfrm>
    </dsp:sp>
    <dsp:sp modelId="{71DA1CAC-361A-421D-923D-4CF01F266E2E}">
      <dsp:nvSpPr>
        <dsp:cNvPr id="0" name=""/>
        <dsp:cNvSpPr/>
      </dsp:nvSpPr>
      <dsp:spPr>
        <a:xfrm>
          <a:off x="2018656" y="2909488"/>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Community Involvement </a:t>
          </a:r>
        </a:p>
      </dsp:txBody>
      <dsp:txXfrm>
        <a:off x="2018656" y="2909488"/>
        <a:ext cx="1833041" cy="1099824"/>
      </dsp:txXfrm>
    </dsp:sp>
    <dsp:sp modelId="{D7FE8C31-814B-4597-AF65-86F4F45930D0}">
      <dsp:nvSpPr>
        <dsp:cNvPr id="0" name=""/>
        <dsp:cNvSpPr/>
      </dsp:nvSpPr>
      <dsp:spPr>
        <a:xfrm>
          <a:off x="4035002" y="2909488"/>
          <a:ext cx="1833041" cy="109982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Family Engagement</a:t>
          </a:r>
        </a:p>
      </dsp:txBody>
      <dsp:txXfrm>
        <a:off x="4035002" y="2909488"/>
        <a:ext cx="1833041" cy="10998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4B5657-B800-4DDD-A242-00A21F0D303A}">
      <dsp:nvSpPr>
        <dsp:cNvPr id="0" name=""/>
        <dsp:cNvSpPr/>
      </dsp:nvSpPr>
      <dsp:spPr>
        <a:xfrm>
          <a:off x="0" y="0"/>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E5F371-1E4B-48C2-B094-2EC4863931C7}">
      <dsp:nvSpPr>
        <dsp:cNvPr id="0" name=""/>
        <dsp:cNvSpPr/>
      </dsp:nvSpPr>
      <dsp:spPr>
        <a:xfrm>
          <a:off x="0" y="0"/>
          <a:ext cx="78867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Increase percentage of students able to achieve the healthy fitness zone standard in all six required test items. </a:t>
          </a:r>
        </a:p>
      </dsp:txBody>
      <dsp:txXfrm>
        <a:off x="0" y="0"/>
        <a:ext cx="7886700" cy="1088136"/>
      </dsp:txXfrm>
    </dsp:sp>
    <dsp:sp modelId="{24FF6817-77F7-43F9-BAFF-1A076EFC2E30}">
      <dsp:nvSpPr>
        <dsp:cNvPr id="0" name=""/>
        <dsp:cNvSpPr/>
      </dsp:nvSpPr>
      <dsp:spPr>
        <a:xfrm>
          <a:off x="0" y="1088136"/>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BBA63F-1EA7-4FCA-AB71-2E06BC8A8136}">
      <dsp:nvSpPr>
        <dsp:cNvPr id="0" name=""/>
        <dsp:cNvSpPr/>
      </dsp:nvSpPr>
      <dsp:spPr>
        <a:xfrm>
          <a:off x="0" y="1088136"/>
          <a:ext cx="78867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Develop and implement goals and objectives for physical education/activity programs after reviewing data collected through fitness assessment and other evaluation methods. </a:t>
          </a:r>
        </a:p>
      </dsp:txBody>
      <dsp:txXfrm>
        <a:off x="0" y="1088136"/>
        <a:ext cx="7886700" cy="1088136"/>
      </dsp:txXfrm>
    </dsp:sp>
    <dsp:sp modelId="{C1868C64-DE28-4585-9B68-30C9FC067EBF}">
      <dsp:nvSpPr>
        <dsp:cNvPr id="0" name=""/>
        <dsp:cNvSpPr/>
      </dsp:nvSpPr>
      <dsp:spPr>
        <a:xfrm>
          <a:off x="0" y="2176272"/>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B673BB-4685-45F2-B811-D95D9A028642}">
      <dsp:nvSpPr>
        <dsp:cNvPr id="0" name=""/>
        <dsp:cNvSpPr/>
      </dsp:nvSpPr>
      <dsp:spPr>
        <a:xfrm>
          <a:off x="0" y="2176272"/>
          <a:ext cx="78867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Incorporate CSH as a part of Campus Improvement Plans. </a:t>
          </a:r>
        </a:p>
      </dsp:txBody>
      <dsp:txXfrm>
        <a:off x="0" y="2176272"/>
        <a:ext cx="7886700" cy="1088136"/>
      </dsp:txXfrm>
    </dsp:sp>
    <dsp:sp modelId="{06EB957F-D964-492D-A09A-A69714804639}">
      <dsp:nvSpPr>
        <dsp:cNvPr id="0" name=""/>
        <dsp:cNvSpPr/>
      </dsp:nvSpPr>
      <dsp:spPr>
        <a:xfrm>
          <a:off x="0" y="3264408"/>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14D840-533A-448C-B628-243FE9F52206}">
      <dsp:nvSpPr>
        <dsp:cNvPr id="0" name=""/>
        <dsp:cNvSpPr/>
      </dsp:nvSpPr>
      <dsp:spPr>
        <a:xfrm>
          <a:off x="0" y="3264408"/>
          <a:ext cx="78867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Strengthen and utilize SHACs to support the implementation of all school health policies and practices. </a:t>
          </a:r>
        </a:p>
      </dsp:txBody>
      <dsp:txXfrm>
        <a:off x="0" y="3264408"/>
        <a:ext cx="7886700" cy="10881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13D7E0-36A2-4BEE-B3C7-AAAB64F12214}">
      <dsp:nvSpPr>
        <dsp:cNvPr id="0" name=""/>
        <dsp:cNvSpPr/>
      </dsp:nvSpPr>
      <dsp:spPr>
        <a:xfrm>
          <a:off x="0" y="531"/>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5301FC-4916-43F6-BB8C-C6435744F629}">
      <dsp:nvSpPr>
        <dsp:cNvPr id="0" name=""/>
        <dsp:cNvSpPr/>
      </dsp:nvSpPr>
      <dsp:spPr>
        <a:xfrm>
          <a:off x="0" y="531"/>
          <a:ext cx="788670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Include all components as part of the Campus Improvement Plan (CIP).</a:t>
          </a:r>
        </a:p>
      </dsp:txBody>
      <dsp:txXfrm>
        <a:off x="0" y="531"/>
        <a:ext cx="7886700" cy="870296"/>
      </dsp:txXfrm>
    </dsp:sp>
    <dsp:sp modelId="{C9487625-4249-4FCF-8968-E7BCE293B9D1}">
      <dsp:nvSpPr>
        <dsp:cNvPr id="0" name=""/>
        <dsp:cNvSpPr/>
      </dsp:nvSpPr>
      <dsp:spPr>
        <a:xfrm>
          <a:off x="0" y="870827"/>
          <a:ext cx="7886700"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50A58A-0915-4625-9BA8-EAACF7A2C562}">
      <dsp:nvSpPr>
        <dsp:cNvPr id="0" name=""/>
        <dsp:cNvSpPr/>
      </dsp:nvSpPr>
      <dsp:spPr>
        <a:xfrm>
          <a:off x="0" y="870827"/>
          <a:ext cx="788670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Maintain a wellness team or CHS Leadership team that meets regularly to guide the campus implementation of the CSH components of the CIP.</a:t>
          </a:r>
        </a:p>
      </dsp:txBody>
      <dsp:txXfrm>
        <a:off x="0" y="870827"/>
        <a:ext cx="7886700" cy="870296"/>
      </dsp:txXfrm>
    </dsp:sp>
    <dsp:sp modelId="{85CFC1F1-2136-400F-A29E-3825F892851E}">
      <dsp:nvSpPr>
        <dsp:cNvPr id="0" name=""/>
        <dsp:cNvSpPr/>
      </dsp:nvSpPr>
      <dsp:spPr>
        <a:xfrm>
          <a:off x="0" y="1741123"/>
          <a:ext cx="7886700"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481F28-D7EC-4FBF-8315-89802638351F}">
      <dsp:nvSpPr>
        <dsp:cNvPr id="0" name=""/>
        <dsp:cNvSpPr/>
      </dsp:nvSpPr>
      <dsp:spPr>
        <a:xfrm>
          <a:off x="0" y="1741123"/>
          <a:ext cx="788670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Review fitness assessment results along with academic achievement, behavior and attendance data while formulating the CIP.</a:t>
          </a:r>
        </a:p>
      </dsp:txBody>
      <dsp:txXfrm>
        <a:off x="0" y="1741123"/>
        <a:ext cx="7886700" cy="870296"/>
      </dsp:txXfrm>
    </dsp:sp>
    <dsp:sp modelId="{4269D978-45C8-4BC5-B3DA-4ADA937EFC38}">
      <dsp:nvSpPr>
        <dsp:cNvPr id="0" name=""/>
        <dsp:cNvSpPr/>
      </dsp:nvSpPr>
      <dsp:spPr>
        <a:xfrm>
          <a:off x="0" y="2611420"/>
          <a:ext cx="7886700"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819B2E-62A1-4A53-89F1-96BFEAA5618E}">
      <dsp:nvSpPr>
        <dsp:cNvPr id="0" name=""/>
        <dsp:cNvSpPr/>
      </dsp:nvSpPr>
      <dsp:spPr>
        <a:xfrm>
          <a:off x="0" y="2611420"/>
          <a:ext cx="788670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Evaluate achievement of the CSH goals and objectives in the CIP.</a:t>
          </a:r>
        </a:p>
      </dsp:txBody>
      <dsp:txXfrm>
        <a:off x="0" y="2611420"/>
        <a:ext cx="7886700" cy="870296"/>
      </dsp:txXfrm>
    </dsp:sp>
    <dsp:sp modelId="{519C82C4-38F3-4A02-AFFC-8AA1E87E216A}">
      <dsp:nvSpPr>
        <dsp:cNvPr id="0" name=""/>
        <dsp:cNvSpPr/>
      </dsp:nvSpPr>
      <dsp:spPr>
        <a:xfrm>
          <a:off x="0" y="3481716"/>
          <a:ext cx="788670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176BF5-773A-4847-81A6-FDC7DC73E00B}">
      <dsp:nvSpPr>
        <dsp:cNvPr id="0" name=""/>
        <dsp:cNvSpPr/>
      </dsp:nvSpPr>
      <dsp:spPr>
        <a:xfrm>
          <a:off x="0" y="3481716"/>
          <a:ext cx="788670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Verdana" panose="020B0604030504040204" pitchFamily="34" charset="0"/>
              <a:ea typeface="Verdana" panose="020B0604030504040204" pitchFamily="34" charset="0"/>
            </a:rPr>
            <a:t>Utilize a school climate survey to assess student perceptions of safety, substance use, bullying, harassment and dating violence.</a:t>
          </a:r>
        </a:p>
      </dsp:txBody>
      <dsp:txXfrm>
        <a:off x="0" y="3481716"/>
        <a:ext cx="7886700" cy="8702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D5589A-804E-4B44-8D3F-E19607F78EFE}">
      <dsp:nvSpPr>
        <dsp:cNvPr id="0" name=""/>
        <dsp:cNvSpPr/>
      </dsp:nvSpPr>
      <dsp:spPr>
        <a:xfrm>
          <a:off x="0" y="2726"/>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ECB3D4-5521-438B-B370-705330BCC971}">
      <dsp:nvSpPr>
        <dsp:cNvPr id="0" name=""/>
        <dsp:cNvSpPr/>
      </dsp:nvSpPr>
      <dsp:spPr>
        <a:xfrm>
          <a:off x="0" y="2726"/>
          <a:ext cx="7878998" cy="1877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100000"/>
            </a:lnSpc>
            <a:spcBef>
              <a:spcPct val="0"/>
            </a:spcBef>
            <a:spcAft>
              <a:spcPct val="35000"/>
            </a:spcAft>
            <a:buNone/>
          </a:pPr>
          <a:r>
            <a:rPr lang="en-US" sz="1700" b="1" kern="1200" err="1">
              <a:latin typeface="Verdana" panose="020B0604030504040204" pitchFamily="34" charset="0"/>
              <a:ea typeface="Verdana" panose="020B0604030504040204" pitchFamily="34" charset="0"/>
            </a:rPr>
            <a:t>FitnessGram</a:t>
          </a:r>
          <a:r>
            <a:rPr lang="en-US" sz="1700" b="1" kern="1200">
              <a:latin typeface="Verdana" panose="020B0604030504040204" pitchFamily="34" charset="0"/>
              <a:ea typeface="Verdana" panose="020B0604030504040204" pitchFamily="34" charset="0"/>
            </a:rPr>
            <a:t>®</a:t>
          </a:r>
          <a:r>
            <a:rPr lang="en-US" sz="1700" kern="1200">
              <a:latin typeface="Verdana" panose="020B0604030504040204" pitchFamily="34" charset="0"/>
              <a:ea typeface="Verdana" panose="020B0604030504040204" pitchFamily="34" charset="0"/>
            </a:rPr>
            <a:t> establishes a baseline of a healthy fitness zone from which students can set goals and check their progress (non-competitive) to plan for lifelong physical activity and to maintain and improve their fitness level. Health-related fitness assessment measures students’ aerobic capacity, muscular strength/endurance, flexibility and body composition.</a:t>
          </a:r>
        </a:p>
      </dsp:txBody>
      <dsp:txXfrm>
        <a:off x="0" y="2726"/>
        <a:ext cx="7878998" cy="1877531"/>
      </dsp:txXfrm>
    </dsp:sp>
    <dsp:sp modelId="{B6815ACA-4F6F-4AF5-8642-D1AB56610592}">
      <dsp:nvSpPr>
        <dsp:cNvPr id="0" name=""/>
        <dsp:cNvSpPr/>
      </dsp:nvSpPr>
      <dsp:spPr>
        <a:xfrm>
          <a:off x="0" y="1880258"/>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CB4272-8BAC-4085-87A6-2EB0398FCF7B}">
      <dsp:nvSpPr>
        <dsp:cNvPr id="0" name=""/>
        <dsp:cNvSpPr/>
      </dsp:nvSpPr>
      <dsp:spPr>
        <a:xfrm>
          <a:off x="0" y="1880258"/>
          <a:ext cx="7886700" cy="1234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a:latin typeface="Verdana" panose="020B0604030504040204" pitchFamily="34" charset="0"/>
              <a:ea typeface="Verdana" panose="020B0604030504040204" pitchFamily="34" charset="0"/>
            </a:rPr>
            <a:t>FitnessGram® </a:t>
          </a:r>
          <a:r>
            <a:rPr lang="en-US" sz="1700" kern="1200">
              <a:latin typeface="Verdana" panose="020B0604030504040204" pitchFamily="34" charset="0"/>
              <a:ea typeface="Verdana" panose="020B0604030504040204" pitchFamily="34" charset="0"/>
            </a:rPr>
            <a:t>provides recommended activity program options that will help students reach healthy fitness zones in those areas where they need to improve. </a:t>
          </a:r>
        </a:p>
      </dsp:txBody>
      <dsp:txXfrm>
        <a:off x="0" y="1880258"/>
        <a:ext cx="7886700" cy="1234779"/>
      </dsp:txXfrm>
    </dsp:sp>
    <dsp:sp modelId="{5C3EF1BB-A501-4E56-8E4E-78765E4840CF}">
      <dsp:nvSpPr>
        <dsp:cNvPr id="0" name=""/>
        <dsp:cNvSpPr/>
      </dsp:nvSpPr>
      <dsp:spPr>
        <a:xfrm>
          <a:off x="0" y="3115037"/>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939317-8D26-4A47-B8C8-67162C8AA775}">
      <dsp:nvSpPr>
        <dsp:cNvPr id="0" name=""/>
        <dsp:cNvSpPr/>
      </dsp:nvSpPr>
      <dsp:spPr>
        <a:xfrm>
          <a:off x="0" y="3115037"/>
          <a:ext cx="7886700" cy="1234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err="1">
              <a:latin typeface="Verdana" panose="020B0604030504040204" pitchFamily="34" charset="0"/>
              <a:ea typeface="Verdana" panose="020B0604030504040204" pitchFamily="34" charset="0"/>
            </a:rPr>
            <a:t>FitnessGram</a:t>
          </a:r>
          <a:r>
            <a:rPr lang="en-US" sz="1700" b="1" kern="1200">
              <a:latin typeface="Verdana" panose="020B0604030504040204" pitchFamily="34" charset="0"/>
              <a:ea typeface="Verdana" panose="020B0604030504040204" pitchFamily="34" charset="0"/>
            </a:rPr>
            <a:t>®</a:t>
          </a:r>
          <a:r>
            <a:rPr lang="en-US" sz="1700" kern="1200">
              <a:latin typeface="Verdana" panose="020B0604030504040204" pitchFamily="34" charset="0"/>
              <a:ea typeface="Verdana" panose="020B0604030504040204" pitchFamily="34" charset="0"/>
            </a:rPr>
            <a:t> does not place an emphasis on skill or sports-related fitness such as speed measured by an individual’s 40-yard dash time.  It does not compare students to other students.</a:t>
          </a:r>
        </a:p>
      </dsp:txBody>
      <dsp:txXfrm>
        <a:off x="0" y="3115037"/>
        <a:ext cx="7886700" cy="123477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FDC0B35-E9AF-6A86-8A19-31F04D3553D6}"/>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1435" tIns="45717" rIns="91435" bIns="45717" numCol="1" anchor="t" anchorCtr="0" compatLnSpc="1">
            <a:prstTxWarp prst="textNoShape">
              <a:avLst/>
            </a:prstTxWarp>
          </a:bodyPr>
          <a:lstStyle>
            <a:lvl1pPr defTabSz="913980" eaLnBrk="1" hangingPunct="1">
              <a:defRPr kumimoji="1" sz="1200"/>
            </a:lvl1pPr>
          </a:lstStyle>
          <a:p>
            <a:pPr>
              <a:defRPr/>
            </a:pPr>
            <a:r>
              <a:rPr lang="en-US"/>
              <a:t>Annual Progress Report to School Board</a:t>
            </a:r>
          </a:p>
        </p:txBody>
      </p:sp>
      <p:sp>
        <p:nvSpPr>
          <p:cNvPr id="24579" name="Rectangle 3">
            <a:extLst>
              <a:ext uri="{FF2B5EF4-FFF2-40B4-BE49-F238E27FC236}">
                <a16:creationId xmlns:a16="http://schemas.microsoft.com/office/drawing/2014/main" id="{A7FF3401-4F00-93AD-E228-3D79E8419254}"/>
              </a:ext>
            </a:extLst>
          </p:cNvPr>
          <p:cNvSpPr>
            <a:spLocks noGrp="1" noChangeArrowheads="1"/>
          </p:cNvSpPr>
          <p:nvPr>
            <p:ph type="dt" sz="quarter" idx="1"/>
          </p:nvPr>
        </p:nvSpPr>
        <p:spPr bwMode="auto">
          <a:xfrm>
            <a:off x="3970338" y="0"/>
            <a:ext cx="3038475" cy="465138"/>
          </a:xfrm>
          <a:prstGeom prst="rect">
            <a:avLst/>
          </a:prstGeom>
          <a:noFill/>
          <a:ln w="9525">
            <a:noFill/>
            <a:miter lim="800000"/>
            <a:headEnd/>
            <a:tailEnd/>
          </a:ln>
        </p:spPr>
        <p:txBody>
          <a:bodyPr vert="horz" wrap="square" lIns="91435" tIns="45717" rIns="91435" bIns="45717" numCol="1" anchor="t" anchorCtr="0" compatLnSpc="1">
            <a:prstTxWarp prst="textNoShape">
              <a:avLst/>
            </a:prstTxWarp>
          </a:bodyPr>
          <a:lstStyle>
            <a:lvl1pPr algn="r" defTabSz="913980" eaLnBrk="1" hangingPunct="1">
              <a:defRPr kumimoji="1" sz="1200"/>
            </a:lvl1pPr>
          </a:lstStyle>
          <a:p>
            <a:pPr>
              <a:defRPr/>
            </a:pPr>
            <a:fld id="{9C30141D-BE17-4B2C-9866-D772AFAB6104}" type="datetimeFigureOut">
              <a:rPr lang="en-US"/>
              <a:pPr>
                <a:defRPr/>
              </a:pPr>
              <a:t>12/16/2022</a:t>
            </a:fld>
            <a:endParaRPr lang="en-US"/>
          </a:p>
        </p:txBody>
      </p:sp>
      <p:sp>
        <p:nvSpPr>
          <p:cNvPr id="24580" name="Rectangle 4">
            <a:extLst>
              <a:ext uri="{FF2B5EF4-FFF2-40B4-BE49-F238E27FC236}">
                <a16:creationId xmlns:a16="http://schemas.microsoft.com/office/drawing/2014/main" id="{651C6103-598E-DC1B-0633-F20E254F768C}"/>
              </a:ext>
            </a:extLst>
          </p:cNvPr>
          <p:cNvSpPr>
            <a:spLocks noGrp="1" noChangeArrowheads="1"/>
          </p:cNvSpPr>
          <p:nvPr>
            <p:ph type="ftr" sz="quarter" idx="2"/>
          </p:nvPr>
        </p:nvSpPr>
        <p:spPr bwMode="auto">
          <a:xfrm>
            <a:off x="0" y="8829675"/>
            <a:ext cx="3038475" cy="465138"/>
          </a:xfrm>
          <a:prstGeom prst="rect">
            <a:avLst/>
          </a:prstGeom>
          <a:noFill/>
          <a:ln w="9525">
            <a:noFill/>
            <a:miter lim="800000"/>
            <a:headEnd/>
            <a:tailEnd/>
          </a:ln>
        </p:spPr>
        <p:txBody>
          <a:bodyPr vert="horz" wrap="square" lIns="91435" tIns="45717" rIns="91435" bIns="45717" numCol="1" anchor="b" anchorCtr="0" compatLnSpc="1">
            <a:prstTxWarp prst="textNoShape">
              <a:avLst/>
            </a:prstTxWarp>
          </a:bodyPr>
          <a:lstStyle>
            <a:lvl1pPr defTabSz="913980" eaLnBrk="1" hangingPunct="1">
              <a:defRPr kumimoji="1" sz="1200"/>
            </a:lvl1pPr>
          </a:lstStyle>
          <a:p>
            <a:pPr>
              <a:defRPr/>
            </a:pPr>
            <a:endParaRPr lang="en-US"/>
          </a:p>
        </p:txBody>
      </p:sp>
      <p:sp>
        <p:nvSpPr>
          <p:cNvPr id="24581" name="Rectangle 5">
            <a:extLst>
              <a:ext uri="{FF2B5EF4-FFF2-40B4-BE49-F238E27FC236}">
                <a16:creationId xmlns:a16="http://schemas.microsoft.com/office/drawing/2014/main" id="{DA3D3D7B-0656-3BC6-6CDC-BA917B7F82C6}"/>
              </a:ext>
            </a:extLst>
          </p:cNvPr>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1435" tIns="45717" rIns="91435" bIns="45717" numCol="1" anchor="b" anchorCtr="0" compatLnSpc="1">
            <a:prstTxWarp prst="textNoShape">
              <a:avLst/>
            </a:prstTxWarp>
          </a:bodyPr>
          <a:lstStyle>
            <a:lvl1pPr algn="r" defTabSz="912813" eaLnBrk="1" hangingPunct="1">
              <a:defRPr kumimoji="1" sz="1200"/>
            </a:lvl1pPr>
          </a:lstStyle>
          <a:p>
            <a:fld id="{526F3C89-6A13-4B16-A951-4E8E6B6D9DEB}"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DFE198D-0312-E244-120D-C85D07AEFB98}"/>
              </a:ext>
            </a:extLst>
          </p:cNvPr>
          <p:cNvSpPr>
            <a:spLocks noGrp="1" noChangeArrowheads="1"/>
          </p:cNvSpPr>
          <p:nvPr>
            <p:ph type="hdr" sz="quarter"/>
          </p:nvPr>
        </p:nvSpPr>
        <p:spPr bwMode="auto">
          <a:xfrm>
            <a:off x="0" y="0"/>
            <a:ext cx="3005138" cy="452438"/>
          </a:xfrm>
          <a:prstGeom prst="rect">
            <a:avLst/>
          </a:prstGeom>
          <a:noFill/>
          <a:ln w="12700" cap="sq">
            <a:noFill/>
            <a:miter lim="800000"/>
            <a:headEnd type="none" w="sm" len="sm"/>
            <a:tailEnd type="none" w="sm" len="sm"/>
          </a:ln>
        </p:spPr>
        <p:txBody>
          <a:bodyPr vert="horz" wrap="square" lIns="91435" tIns="45717" rIns="91435" bIns="45717" numCol="1" anchor="t" anchorCtr="0" compatLnSpc="1">
            <a:prstTxWarp prst="textNoShape">
              <a:avLst/>
            </a:prstTxWarp>
          </a:bodyPr>
          <a:lstStyle>
            <a:lvl1pPr defTabSz="913980" eaLnBrk="0" hangingPunct="0">
              <a:defRPr sz="1200"/>
            </a:lvl1pPr>
          </a:lstStyle>
          <a:p>
            <a:pPr>
              <a:defRPr/>
            </a:pPr>
            <a:r>
              <a:rPr lang="en-US"/>
              <a:t>Annual Progress Report to School Board</a:t>
            </a:r>
          </a:p>
        </p:txBody>
      </p:sp>
      <p:sp>
        <p:nvSpPr>
          <p:cNvPr id="15363" name="Rectangle 3">
            <a:extLst>
              <a:ext uri="{FF2B5EF4-FFF2-40B4-BE49-F238E27FC236}">
                <a16:creationId xmlns:a16="http://schemas.microsoft.com/office/drawing/2014/main" id="{1F1E5C7D-4EBF-8ADA-22FF-67983E04D78F}"/>
              </a:ext>
            </a:extLst>
          </p:cNvPr>
          <p:cNvSpPr>
            <a:spLocks noGrp="1" noChangeArrowheads="1"/>
          </p:cNvSpPr>
          <p:nvPr>
            <p:ph type="dt" idx="1"/>
          </p:nvPr>
        </p:nvSpPr>
        <p:spPr bwMode="auto">
          <a:xfrm>
            <a:off x="4005263" y="0"/>
            <a:ext cx="3005137" cy="452438"/>
          </a:xfrm>
          <a:prstGeom prst="rect">
            <a:avLst/>
          </a:prstGeom>
          <a:noFill/>
          <a:ln w="12700" cap="sq">
            <a:noFill/>
            <a:miter lim="800000"/>
            <a:headEnd type="none" w="sm" len="sm"/>
            <a:tailEnd type="none" w="sm" len="sm"/>
          </a:ln>
        </p:spPr>
        <p:txBody>
          <a:bodyPr vert="horz" wrap="square" lIns="91435" tIns="45717" rIns="91435" bIns="45717" numCol="1" anchor="t" anchorCtr="0" compatLnSpc="1">
            <a:prstTxWarp prst="textNoShape">
              <a:avLst/>
            </a:prstTxWarp>
          </a:bodyPr>
          <a:lstStyle>
            <a:lvl1pPr algn="r" defTabSz="913980" eaLnBrk="0" hangingPunct="0">
              <a:defRPr sz="1200"/>
            </a:lvl1pPr>
          </a:lstStyle>
          <a:p>
            <a:pPr>
              <a:defRPr/>
            </a:pPr>
            <a:fld id="{4E0E9CFE-FFDB-4B58-878D-15A877343F7B}" type="datetimeFigureOut">
              <a:rPr lang="en-US"/>
              <a:pPr>
                <a:defRPr/>
              </a:pPr>
              <a:t>12/16/2022</a:t>
            </a:fld>
            <a:endParaRPr lang="en-US"/>
          </a:p>
        </p:txBody>
      </p:sp>
      <p:sp>
        <p:nvSpPr>
          <p:cNvPr id="2052" name="Rectangle 4">
            <a:extLst>
              <a:ext uri="{FF2B5EF4-FFF2-40B4-BE49-F238E27FC236}">
                <a16:creationId xmlns:a16="http://schemas.microsoft.com/office/drawing/2014/main" id="{75CB20AE-A656-4F93-B79A-C292308330FB}"/>
              </a:ext>
            </a:extLst>
          </p:cNvPr>
          <p:cNvSpPr>
            <a:spLocks noGrp="1" noRot="1" noChangeAspect="1" noChangeArrowheads="1" noTextEdit="1"/>
          </p:cNvSpPr>
          <p:nvPr>
            <p:ph type="sldImg" idx="2"/>
          </p:nvPr>
        </p:nvSpPr>
        <p:spPr bwMode="auto">
          <a:xfrm>
            <a:off x="1143000" y="677863"/>
            <a:ext cx="4724400" cy="3543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a:extLst>
              <a:ext uri="{FF2B5EF4-FFF2-40B4-BE49-F238E27FC236}">
                <a16:creationId xmlns:a16="http://schemas.microsoft.com/office/drawing/2014/main" id="{40DEABA5-D6F1-05A2-4745-743E6A0E2F14}"/>
              </a:ext>
            </a:extLst>
          </p:cNvPr>
          <p:cNvSpPr>
            <a:spLocks noGrp="1" noChangeArrowheads="1"/>
          </p:cNvSpPr>
          <p:nvPr>
            <p:ph type="body" sz="quarter" idx="3"/>
          </p:nvPr>
        </p:nvSpPr>
        <p:spPr bwMode="auto">
          <a:xfrm>
            <a:off x="923925" y="4446588"/>
            <a:ext cx="5162550" cy="4146550"/>
          </a:xfrm>
          <a:prstGeom prst="rect">
            <a:avLst/>
          </a:prstGeom>
          <a:noFill/>
          <a:ln w="12700" cap="sq">
            <a:noFill/>
            <a:miter lim="800000"/>
            <a:headEnd type="none" w="sm" len="sm"/>
            <a:tailEnd type="none" w="sm" len="sm"/>
          </a:ln>
        </p:spPr>
        <p:txBody>
          <a:bodyPr vert="horz" wrap="square" lIns="91435" tIns="45717" rIns="91435" bIns="457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a:extLst>
              <a:ext uri="{FF2B5EF4-FFF2-40B4-BE49-F238E27FC236}">
                <a16:creationId xmlns:a16="http://schemas.microsoft.com/office/drawing/2014/main" id="{E2A24AB4-960F-5418-6AA8-1E3CCF28B014}"/>
              </a:ext>
            </a:extLst>
          </p:cNvPr>
          <p:cNvSpPr>
            <a:spLocks noGrp="1" noChangeArrowheads="1"/>
          </p:cNvSpPr>
          <p:nvPr>
            <p:ph type="ftr" sz="quarter" idx="4"/>
          </p:nvPr>
        </p:nvSpPr>
        <p:spPr bwMode="auto">
          <a:xfrm>
            <a:off x="0" y="8818563"/>
            <a:ext cx="3005138" cy="452437"/>
          </a:xfrm>
          <a:prstGeom prst="rect">
            <a:avLst/>
          </a:prstGeom>
          <a:noFill/>
          <a:ln w="12700" cap="sq">
            <a:noFill/>
            <a:miter lim="800000"/>
            <a:headEnd type="none" w="sm" len="sm"/>
            <a:tailEnd type="none" w="sm" len="sm"/>
          </a:ln>
        </p:spPr>
        <p:txBody>
          <a:bodyPr vert="horz" wrap="square" lIns="91435" tIns="45717" rIns="91435" bIns="45717" numCol="1" anchor="b" anchorCtr="0" compatLnSpc="1">
            <a:prstTxWarp prst="textNoShape">
              <a:avLst/>
            </a:prstTxWarp>
          </a:bodyPr>
          <a:lstStyle>
            <a:lvl1pPr defTabSz="913980" eaLnBrk="0" hangingPunct="0">
              <a:defRPr sz="1200"/>
            </a:lvl1pPr>
          </a:lstStyle>
          <a:p>
            <a:pPr>
              <a:defRPr/>
            </a:pPr>
            <a:endParaRPr lang="en-US"/>
          </a:p>
        </p:txBody>
      </p:sp>
      <p:sp>
        <p:nvSpPr>
          <p:cNvPr id="15367" name="Rectangle 7">
            <a:extLst>
              <a:ext uri="{FF2B5EF4-FFF2-40B4-BE49-F238E27FC236}">
                <a16:creationId xmlns:a16="http://schemas.microsoft.com/office/drawing/2014/main" id="{D9C0660F-1387-A5E7-DF27-462450570CB4}"/>
              </a:ext>
            </a:extLst>
          </p:cNvPr>
          <p:cNvSpPr>
            <a:spLocks noGrp="1" noChangeArrowheads="1"/>
          </p:cNvSpPr>
          <p:nvPr>
            <p:ph type="sldNum" sz="quarter" idx="5"/>
          </p:nvPr>
        </p:nvSpPr>
        <p:spPr bwMode="auto">
          <a:xfrm>
            <a:off x="4005263" y="8818563"/>
            <a:ext cx="3005137" cy="452437"/>
          </a:xfrm>
          <a:prstGeom prst="rect">
            <a:avLst/>
          </a:prstGeom>
          <a:noFill/>
          <a:ln w="12700" cap="sq">
            <a:noFill/>
            <a:miter lim="800000"/>
            <a:headEnd type="none" w="sm" len="sm"/>
            <a:tailEnd type="none" w="sm" len="sm"/>
          </a:ln>
        </p:spPr>
        <p:txBody>
          <a:bodyPr vert="horz" wrap="square" lIns="91435" tIns="45717" rIns="91435" bIns="45717" numCol="1" anchor="b" anchorCtr="0" compatLnSpc="1">
            <a:prstTxWarp prst="textNoShape">
              <a:avLst/>
            </a:prstTxWarp>
          </a:bodyPr>
          <a:lstStyle>
            <a:lvl1pPr algn="r" defTabSz="912813">
              <a:defRPr sz="1200"/>
            </a:lvl1pPr>
          </a:lstStyle>
          <a:p>
            <a:fld id="{406D1F4A-ACE6-4BC2-8319-AE78455956F6}" type="slidenum">
              <a:rPr lang="en-US" altLang="en-US"/>
              <a:pPr/>
              <a:t>‹#›</a:t>
            </a:fld>
            <a:endParaRPr lang="en-US" altLang="en-US"/>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61963"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2392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8747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49438"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3C51F6C-2CC7-60A3-E4F9-5E8E3E7D0386}"/>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5123" name="Rectangle 3">
            <a:extLst>
              <a:ext uri="{FF2B5EF4-FFF2-40B4-BE49-F238E27FC236}">
                <a16:creationId xmlns:a16="http://schemas.microsoft.com/office/drawing/2014/main" id="{CEA0262A-20B0-EB51-E103-BB0CF6120604}"/>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D886630-C586-46B8-9305-696059B3F651}" type="datetime1">
              <a:rPr kumimoji="0" lang="en-US" altLang="en-US" smtClean="0"/>
              <a:pPr>
                <a:spcBef>
                  <a:spcPct val="0"/>
                </a:spcBef>
              </a:pPr>
              <a:t>12/16/2022</a:t>
            </a:fld>
            <a:endParaRPr kumimoji="0" lang="en-US" altLang="en-US"/>
          </a:p>
        </p:txBody>
      </p:sp>
      <p:sp>
        <p:nvSpPr>
          <p:cNvPr id="5124" name="Rectangle 7">
            <a:extLst>
              <a:ext uri="{FF2B5EF4-FFF2-40B4-BE49-F238E27FC236}">
                <a16:creationId xmlns:a16="http://schemas.microsoft.com/office/drawing/2014/main" id="{6237CC96-806C-5C9F-5F97-CC9D76520685}"/>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9B4A25D-A7B4-4F92-8210-0ADBDF86E387}" type="slidenum">
              <a:rPr kumimoji="0" lang="en-US" altLang="en-US"/>
              <a:pPr>
                <a:spcBef>
                  <a:spcPct val="0"/>
                </a:spcBef>
              </a:pPr>
              <a:t>3</a:t>
            </a:fld>
            <a:endParaRPr kumimoji="0" lang="en-US" altLang="en-US"/>
          </a:p>
        </p:txBody>
      </p:sp>
      <p:sp>
        <p:nvSpPr>
          <p:cNvPr id="5125" name="Slide Image Placeholder 1">
            <a:extLst>
              <a:ext uri="{FF2B5EF4-FFF2-40B4-BE49-F238E27FC236}">
                <a16:creationId xmlns:a16="http://schemas.microsoft.com/office/drawing/2014/main" id="{C3C1A51C-6223-9BF6-2F19-4E8F5A54D470}"/>
              </a:ext>
            </a:extLst>
          </p:cNvPr>
          <p:cNvSpPr>
            <a:spLocks noGrp="1" noRot="1" noChangeAspect="1" noTextEdit="1"/>
          </p:cNvSpPr>
          <p:nvPr>
            <p:ph type="sldImg"/>
          </p:nvPr>
        </p:nvSpPr>
        <p:spPr>
          <a:ln/>
        </p:spPr>
      </p:sp>
      <p:sp>
        <p:nvSpPr>
          <p:cNvPr id="5126" name="Notes Placeholder 2">
            <a:extLst>
              <a:ext uri="{FF2B5EF4-FFF2-40B4-BE49-F238E27FC236}">
                <a16:creationId xmlns:a16="http://schemas.microsoft.com/office/drawing/2014/main" id="{4CDCB8F8-C81C-13C3-3A52-9970A831DE0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5127" name="Slide Number Placeholder 3">
            <a:extLst>
              <a:ext uri="{FF2B5EF4-FFF2-40B4-BE49-F238E27FC236}">
                <a16:creationId xmlns:a16="http://schemas.microsoft.com/office/drawing/2014/main" id="{A5DA9FA2-2D6F-A2C2-3683-81B63C1EFDC2}"/>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D76ECAA5-D221-4959-AE36-9D3DC6732879}" type="slidenum">
              <a:rPr kumimoji="0" lang="en-US" altLang="en-US"/>
              <a:pPr algn="r">
                <a:spcBef>
                  <a:spcPct val="0"/>
                </a:spcBef>
              </a:pPr>
              <a:t>3</a:t>
            </a:fld>
            <a:endParaRPr kumimoji="0"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Annual Progress Report to School Board</a:t>
            </a:r>
          </a:p>
        </p:txBody>
      </p:sp>
      <p:sp>
        <p:nvSpPr>
          <p:cNvPr id="5" name="Date Placeholder 4"/>
          <p:cNvSpPr>
            <a:spLocks noGrp="1"/>
          </p:cNvSpPr>
          <p:nvPr>
            <p:ph type="dt" idx="1"/>
          </p:nvPr>
        </p:nvSpPr>
        <p:spPr/>
        <p:txBody>
          <a:bodyPr/>
          <a:lstStyle/>
          <a:p>
            <a:pPr>
              <a:defRPr/>
            </a:pPr>
            <a:fld id="{550C1BEF-9F1E-4425-9E4E-41A124C1D222}" type="datetime1">
              <a:rPr lang="en-US" smtClean="0"/>
              <a:t>12/16/2022</a:t>
            </a:fld>
            <a:endParaRPr lang="en-US"/>
          </a:p>
        </p:txBody>
      </p:sp>
      <p:sp>
        <p:nvSpPr>
          <p:cNvPr id="6" name="Slide Number Placeholder 5"/>
          <p:cNvSpPr>
            <a:spLocks noGrp="1"/>
          </p:cNvSpPr>
          <p:nvPr>
            <p:ph type="sldNum" sz="quarter" idx="5"/>
          </p:nvPr>
        </p:nvSpPr>
        <p:spPr/>
        <p:txBody>
          <a:bodyPr/>
          <a:lstStyle/>
          <a:p>
            <a:fld id="{406D1F4A-ACE6-4BC2-8319-AE78455956F6}" type="slidenum">
              <a:rPr lang="en-US" altLang="en-US" smtClean="0"/>
              <a:pPr/>
              <a:t>19</a:t>
            </a:fld>
            <a:endParaRPr lang="en-US" altLang="en-US"/>
          </a:p>
        </p:txBody>
      </p:sp>
    </p:spTree>
    <p:extLst>
      <p:ext uri="{BB962C8B-B14F-4D97-AF65-F5344CB8AC3E}">
        <p14:creationId xmlns:p14="http://schemas.microsoft.com/office/powerpoint/2010/main" val="4047844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C687D3F-67EB-FFEB-EAF8-32CDDD519282}"/>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47107" name="Rectangle 3">
            <a:extLst>
              <a:ext uri="{FF2B5EF4-FFF2-40B4-BE49-F238E27FC236}">
                <a16:creationId xmlns:a16="http://schemas.microsoft.com/office/drawing/2014/main" id="{16087CDF-3AAF-FEAE-7E36-9CEAA3047905}"/>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E7724F7D-B0C7-4769-8028-04BA64343BB5}" type="datetime1">
              <a:rPr kumimoji="0" lang="en-US" altLang="en-US" smtClean="0"/>
              <a:pPr>
                <a:spcBef>
                  <a:spcPct val="0"/>
                </a:spcBef>
              </a:pPr>
              <a:t>12/16/2022</a:t>
            </a:fld>
            <a:endParaRPr kumimoji="0" lang="en-US" altLang="en-US"/>
          </a:p>
        </p:txBody>
      </p:sp>
      <p:sp>
        <p:nvSpPr>
          <p:cNvPr id="47108" name="Rectangle 7">
            <a:extLst>
              <a:ext uri="{FF2B5EF4-FFF2-40B4-BE49-F238E27FC236}">
                <a16:creationId xmlns:a16="http://schemas.microsoft.com/office/drawing/2014/main" id="{B98FA01E-5869-3E2B-5C3E-D2DDB61F30AD}"/>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D1964B84-EFAC-4CEE-90F3-586C25D7AB72}" type="slidenum">
              <a:rPr kumimoji="0" lang="en-US" altLang="en-US"/>
              <a:pPr>
                <a:spcBef>
                  <a:spcPct val="0"/>
                </a:spcBef>
              </a:pPr>
              <a:t>20</a:t>
            </a:fld>
            <a:endParaRPr kumimoji="0" lang="en-US" altLang="en-US"/>
          </a:p>
        </p:txBody>
      </p:sp>
      <p:sp>
        <p:nvSpPr>
          <p:cNvPr id="47109" name="Slide Image Placeholder 1">
            <a:extLst>
              <a:ext uri="{FF2B5EF4-FFF2-40B4-BE49-F238E27FC236}">
                <a16:creationId xmlns:a16="http://schemas.microsoft.com/office/drawing/2014/main" id="{F7787381-0178-4B6D-FC10-6C2F2DF556C6}"/>
              </a:ext>
            </a:extLst>
          </p:cNvPr>
          <p:cNvSpPr>
            <a:spLocks noGrp="1" noRot="1" noChangeAspect="1" noTextEdit="1"/>
          </p:cNvSpPr>
          <p:nvPr>
            <p:ph type="sldImg"/>
          </p:nvPr>
        </p:nvSpPr>
        <p:spPr>
          <a:ln/>
        </p:spPr>
      </p:sp>
      <p:sp>
        <p:nvSpPr>
          <p:cNvPr id="47110" name="Notes Placeholder 2">
            <a:extLst>
              <a:ext uri="{FF2B5EF4-FFF2-40B4-BE49-F238E27FC236}">
                <a16:creationId xmlns:a16="http://schemas.microsoft.com/office/drawing/2014/main" id="{B55DF853-2380-6397-2B75-478130FBBEF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47111" name="Slide Number Placeholder 3">
            <a:extLst>
              <a:ext uri="{FF2B5EF4-FFF2-40B4-BE49-F238E27FC236}">
                <a16:creationId xmlns:a16="http://schemas.microsoft.com/office/drawing/2014/main" id="{CCA8A6B4-2F1F-B7F9-1A0F-635B85D0314B}"/>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2C76BEBC-DBE2-4DCC-ACB0-7C87146D9682}" type="slidenum">
              <a:rPr kumimoji="0" lang="en-US" altLang="en-US"/>
              <a:pPr algn="r">
                <a:spcBef>
                  <a:spcPct val="0"/>
                </a:spcBef>
              </a:pPr>
              <a:t>20</a:t>
            </a:fld>
            <a:endParaRPr kumimoji="0" lang="en-US" altLang="en-US"/>
          </a:p>
        </p:txBody>
      </p:sp>
    </p:spTree>
    <p:extLst>
      <p:ext uri="{BB962C8B-B14F-4D97-AF65-F5344CB8AC3E}">
        <p14:creationId xmlns:p14="http://schemas.microsoft.com/office/powerpoint/2010/main" val="3430536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808E6936-2C3F-48C3-911D-A6DF08E086FB}"/>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40963" name="Rectangle 3">
            <a:extLst>
              <a:ext uri="{FF2B5EF4-FFF2-40B4-BE49-F238E27FC236}">
                <a16:creationId xmlns:a16="http://schemas.microsoft.com/office/drawing/2014/main" id="{5B31943B-BAA8-5DED-5FC0-0D4F0197CE0A}"/>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40E64E6-0DB3-4958-8C93-A2D86A4E9532}" type="datetime1">
              <a:rPr kumimoji="0" lang="en-US" altLang="en-US" smtClean="0"/>
              <a:pPr>
                <a:spcBef>
                  <a:spcPct val="0"/>
                </a:spcBef>
              </a:pPr>
              <a:t>12/16/2022</a:t>
            </a:fld>
            <a:endParaRPr kumimoji="0" lang="en-US" altLang="en-US"/>
          </a:p>
        </p:txBody>
      </p:sp>
      <p:sp>
        <p:nvSpPr>
          <p:cNvPr id="40964" name="Rectangle 7">
            <a:extLst>
              <a:ext uri="{FF2B5EF4-FFF2-40B4-BE49-F238E27FC236}">
                <a16:creationId xmlns:a16="http://schemas.microsoft.com/office/drawing/2014/main" id="{EB455964-D6A0-4EF0-91C8-2430D376263D}"/>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7A15E44-DBDC-44F0-A37D-91A1B3AD35A0}" type="slidenum">
              <a:rPr kumimoji="0" lang="en-US" altLang="en-US"/>
              <a:pPr>
                <a:spcBef>
                  <a:spcPct val="0"/>
                </a:spcBef>
              </a:pPr>
              <a:t>21</a:t>
            </a:fld>
            <a:endParaRPr kumimoji="0" lang="en-US" altLang="en-US"/>
          </a:p>
        </p:txBody>
      </p:sp>
      <p:sp>
        <p:nvSpPr>
          <p:cNvPr id="40965" name="Slide Image Placeholder 1">
            <a:extLst>
              <a:ext uri="{FF2B5EF4-FFF2-40B4-BE49-F238E27FC236}">
                <a16:creationId xmlns:a16="http://schemas.microsoft.com/office/drawing/2014/main" id="{F9B728FA-E21F-41B5-2CC7-D109004C0043}"/>
              </a:ext>
            </a:extLst>
          </p:cNvPr>
          <p:cNvSpPr>
            <a:spLocks noGrp="1" noRot="1" noChangeAspect="1" noTextEdit="1"/>
          </p:cNvSpPr>
          <p:nvPr>
            <p:ph type="sldImg"/>
          </p:nvPr>
        </p:nvSpPr>
        <p:spPr>
          <a:ln/>
        </p:spPr>
      </p:sp>
      <p:sp>
        <p:nvSpPr>
          <p:cNvPr id="40966" name="Notes Placeholder 2">
            <a:extLst>
              <a:ext uri="{FF2B5EF4-FFF2-40B4-BE49-F238E27FC236}">
                <a16:creationId xmlns:a16="http://schemas.microsoft.com/office/drawing/2014/main" id="{12610457-BE77-BB30-EC17-136959B2561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40967" name="Slide Number Placeholder 3">
            <a:extLst>
              <a:ext uri="{FF2B5EF4-FFF2-40B4-BE49-F238E27FC236}">
                <a16:creationId xmlns:a16="http://schemas.microsoft.com/office/drawing/2014/main" id="{C9F5F911-01F1-D91A-FFED-A1A5DBCB4E95}"/>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AF325CF8-6176-420F-B2B8-72BA3A58875D}" type="slidenum">
              <a:rPr kumimoji="0" lang="en-US" altLang="en-US"/>
              <a:pPr algn="r">
                <a:spcBef>
                  <a:spcPct val="0"/>
                </a:spcBef>
              </a:pPr>
              <a:t>21</a:t>
            </a:fld>
            <a:endParaRPr kumimoji="0"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C687D3F-67EB-FFEB-EAF8-32CDDD519282}"/>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47107" name="Rectangle 3">
            <a:extLst>
              <a:ext uri="{FF2B5EF4-FFF2-40B4-BE49-F238E27FC236}">
                <a16:creationId xmlns:a16="http://schemas.microsoft.com/office/drawing/2014/main" id="{16087CDF-3AAF-FEAE-7E36-9CEAA3047905}"/>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E7724F7D-B0C7-4769-8028-04BA64343BB5}" type="datetime1">
              <a:rPr kumimoji="0" lang="en-US" altLang="en-US" smtClean="0"/>
              <a:pPr>
                <a:spcBef>
                  <a:spcPct val="0"/>
                </a:spcBef>
              </a:pPr>
              <a:t>12/16/2022</a:t>
            </a:fld>
            <a:endParaRPr kumimoji="0" lang="en-US" altLang="en-US"/>
          </a:p>
        </p:txBody>
      </p:sp>
      <p:sp>
        <p:nvSpPr>
          <p:cNvPr id="47108" name="Rectangle 7">
            <a:extLst>
              <a:ext uri="{FF2B5EF4-FFF2-40B4-BE49-F238E27FC236}">
                <a16:creationId xmlns:a16="http://schemas.microsoft.com/office/drawing/2014/main" id="{B98FA01E-5869-3E2B-5C3E-D2DDB61F30AD}"/>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D1964B84-EFAC-4CEE-90F3-586C25D7AB72}" type="slidenum">
              <a:rPr kumimoji="0" lang="en-US" altLang="en-US"/>
              <a:pPr>
                <a:spcBef>
                  <a:spcPct val="0"/>
                </a:spcBef>
              </a:pPr>
              <a:t>22</a:t>
            </a:fld>
            <a:endParaRPr kumimoji="0" lang="en-US" altLang="en-US"/>
          </a:p>
        </p:txBody>
      </p:sp>
      <p:sp>
        <p:nvSpPr>
          <p:cNvPr id="47109" name="Slide Image Placeholder 1">
            <a:extLst>
              <a:ext uri="{FF2B5EF4-FFF2-40B4-BE49-F238E27FC236}">
                <a16:creationId xmlns:a16="http://schemas.microsoft.com/office/drawing/2014/main" id="{F7787381-0178-4B6D-FC10-6C2F2DF556C6}"/>
              </a:ext>
            </a:extLst>
          </p:cNvPr>
          <p:cNvSpPr>
            <a:spLocks noGrp="1" noRot="1" noChangeAspect="1" noTextEdit="1"/>
          </p:cNvSpPr>
          <p:nvPr>
            <p:ph type="sldImg"/>
          </p:nvPr>
        </p:nvSpPr>
        <p:spPr>
          <a:ln/>
        </p:spPr>
      </p:sp>
      <p:sp>
        <p:nvSpPr>
          <p:cNvPr id="47110" name="Notes Placeholder 2">
            <a:extLst>
              <a:ext uri="{FF2B5EF4-FFF2-40B4-BE49-F238E27FC236}">
                <a16:creationId xmlns:a16="http://schemas.microsoft.com/office/drawing/2014/main" id="{B55DF853-2380-6397-2B75-478130FBBEF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47111" name="Slide Number Placeholder 3">
            <a:extLst>
              <a:ext uri="{FF2B5EF4-FFF2-40B4-BE49-F238E27FC236}">
                <a16:creationId xmlns:a16="http://schemas.microsoft.com/office/drawing/2014/main" id="{CCA8A6B4-2F1F-B7F9-1A0F-635B85D0314B}"/>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2C76BEBC-DBE2-4DCC-ACB0-7C87146D9682}" type="slidenum">
              <a:rPr kumimoji="0" lang="en-US" altLang="en-US"/>
              <a:pPr algn="r">
                <a:spcBef>
                  <a:spcPct val="0"/>
                </a:spcBef>
              </a:pPr>
              <a:t>22</a:t>
            </a:fld>
            <a:endParaRPr kumimoji="0"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C687D3F-67EB-FFEB-EAF8-32CDDD519282}"/>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47107" name="Rectangle 3">
            <a:extLst>
              <a:ext uri="{FF2B5EF4-FFF2-40B4-BE49-F238E27FC236}">
                <a16:creationId xmlns:a16="http://schemas.microsoft.com/office/drawing/2014/main" id="{16087CDF-3AAF-FEAE-7E36-9CEAA3047905}"/>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E7724F7D-B0C7-4769-8028-04BA64343BB5}" type="datetime1">
              <a:rPr kumimoji="0" lang="en-US" altLang="en-US" smtClean="0"/>
              <a:pPr>
                <a:spcBef>
                  <a:spcPct val="0"/>
                </a:spcBef>
              </a:pPr>
              <a:t>12/16/2022</a:t>
            </a:fld>
            <a:endParaRPr kumimoji="0" lang="en-US" altLang="en-US"/>
          </a:p>
        </p:txBody>
      </p:sp>
      <p:sp>
        <p:nvSpPr>
          <p:cNvPr id="47108" name="Rectangle 7">
            <a:extLst>
              <a:ext uri="{FF2B5EF4-FFF2-40B4-BE49-F238E27FC236}">
                <a16:creationId xmlns:a16="http://schemas.microsoft.com/office/drawing/2014/main" id="{B98FA01E-5869-3E2B-5C3E-D2DDB61F30AD}"/>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D1964B84-EFAC-4CEE-90F3-586C25D7AB72}" type="slidenum">
              <a:rPr kumimoji="0" lang="en-US" altLang="en-US"/>
              <a:pPr>
                <a:spcBef>
                  <a:spcPct val="0"/>
                </a:spcBef>
              </a:pPr>
              <a:t>23</a:t>
            </a:fld>
            <a:endParaRPr kumimoji="0" lang="en-US" altLang="en-US"/>
          </a:p>
        </p:txBody>
      </p:sp>
      <p:sp>
        <p:nvSpPr>
          <p:cNvPr id="47109" name="Slide Image Placeholder 1">
            <a:extLst>
              <a:ext uri="{FF2B5EF4-FFF2-40B4-BE49-F238E27FC236}">
                <a16:creationId xmlns:a16="http://schemas.microsoft.com/office/drawing/2014/main" id="{F7787381-0178-4B6D-FC10-6C2F2DF556C6}"/>
              </a:ext>
            </a:extLst>
          </p:cNvPr>
          <p:cNvSpPr>
            <a:spLocks noGrp="1" noRot="1" noChangeAspect="1" noTextEdit="1"/>
          </p:cNvSpPr>
          <p:nvPr>
            <p:ph type="sldImg"/>
          </p:nvPr>
        </p:nvSpPr>
        <p:spPr>
          <a:ln/>
        </p:spPr>
      </p:sp>
      <p:sp>
        <p:nvSpPr>
          <p:cNvPr id="47110" name="Notes Placeholder 2">
            <a:extLst>
              <a:ext uri="{FF2B5EF4-FFF2-40B4-BE49-F238E27FC236}">
                <a16:creationId xmlns:a16="http://schemas.microsoft.com/office/drawing/2014/main" id="{B55DF853-2380-6397-2B75-478130FBBEF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47111" name="Slide Number Placeholder 3">
            <a:extLst>
              <a:ext uri="{FF2B5EF4-FFF2-40B4-BE49-F238E27FC236}">
                <a16:creationId xmlns:a16="http://schemas.microsoft.com/office/drawing/2014/main" id="{CCA8A6B4-2F1F-B7F9-1A0F-635B85D0314B}"/>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2C76BEBC-DBE2-4DCC-ACB0-7C87146D9682}" type="slidenum">
              <a:rPr kumimoji="0" lang="en-US" altLang="en-US"/>
              <a:pPr algn="r">
                <a:spcBef>
                  <a:spcPct val="0"/>
                </a:spcBef>
              </a:pPr>
              <a:t>23</a:t>
            </a:fld>
            <a:endParaRPr kumimoji="0" lang="en-US" altLang="en-US"/>
          </a:p>
        </p:txBody>
      </p:sp>
    </p:spTree>
    <p:extLst>
      <p:ext uri="{BB962C8B-B14F-4D97-AF65-F5344CB8AC3E}">
        <p14:creationId xmlns:p14="http://schemas.microsoft.com/office/powerpoint/2010/main" val="4172931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A159B752-D444-C234-7F16-CF5BF38F8273}"/>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49155" name="Rectangle 3">
            <a:extLst>
              <a:ext uri="{FF2B5EF4-FFF2-40B4-BE49-F238E27FC236}">
                <a16:creationId xmlns:a16="http://schemas.microsoft.com/office/drawing/2014/main" id="{4E2A4BF7-697B-AEBD-B0D2-C6CC81EE4651}"/>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347429-3056-4509-BD31-E4A45693F9D1}" type="datetime1">
              <a:rPr kumimoji="0" lang="en-US" altLang="en-US" smtClean="0"/>
              <a:pPr>
                <a:spcBef>
                  <a:spcPct val="0"/>
                </a:spcBef>
              </a:pPr>
              <a:t>12/16/2022</a:t>
            </a:fld>
            <a:endParaRPr kumimoji="0" lang="en-US" altLang="en-US"/>
          </a:p>
        </p:txBody>
      </p:sp>
      <p:sp>
        <p:nvSpPr>
          <p:cNvPr id="49156" name="Rectangle 7">
            <a:extLst>
              <a:ext uri="{FF2B5EF4-FFF2-40B4-BE49-F238E27FC236}">
                <a16:creationId xmlns:a16="http://schemas.microsoft.com/office/drawing/2014/main" id="{FC7779CE-CD01-EEAC-8C87-9EEBA771762A}"/>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FC358D4-0F0B-4858-89F5-98931490FF0A}" type="slidenum">
              <a:rPr kumimoji="0" lang="en-US" altLang="en-US"/>
              <a:pPr>
                <a:spcBef>
                  <a:spcPct val="0"/>
                </a:spcBef>
              </a:pPr>
              <a:t>24</a:t>
            </a:fld>
            <a:endParaRPr kumimoji="0" lang="en-US" altLang="en-US"/>
          </a:p>
        </p:txBody>
      </p:sp>
      <p:sp>
        <p:nvSpPr>
          <p:cNvPr id="49157" name="Slide Image Placeholder 1">
            <a:extLst>
              <a:ext uri="{FF2B5EF4-FFF2-40B4-BE49-F238E27FC236}">
                <a16:creationId xmlns:a16="http://schemas.microsoft.com/office/drawing/2014/main" id="{2B72F6DE-B37E-7904-1D21-951C7D5FA419}"/>
              </a:ext>
            </a:extLst>
          </p:cNvPr>
          <p:cNvSpPr>
            <a:spLocks noGrp="1" noRot="1" noChangeAspect="1" noTextEdit="1"/>
          </p:cNvSpPr>
          <p:nvPr>
            <p:ph type="sldImg"/>
          </p:nvPr>
        </p:nvSpPr>
        <p:spPr>
          <a:ln/>
        </p:spPr>
      </p:sp>
      <p:sp>
        <p:nvSpPr>
          <p:cNvPr id="49158" name="Notes Placeholder 2">
            <a:extLst>
              <a:ext uri="{FF2B5EF4-FFF2-40B4-BE49-F238E27FC236}">
                <a16:creationId xmlns:a16="http://schemas.microsoft.com/office/drawing/2014/main" id="{011E4635-694D-7229-A5CE-7F4E2DCF8C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49159" name="Slide Number Placeholder 3">
            <a:extLst>
              <a:ext uri="{FF2B5EF4-FFF2-40B4-BE49-F238E27FC236}">
                <a16:creationId xmlns:a16="http://schemas.microsoft.com/office/drawing/2014/main" id="{6473D728-64CF-53F9-3265-DA6236CC8753}"/>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01851FD5-BE02-4D64-B703-AD698E8E8C88}" type="slidenum">
              <a:rPr kumimoji="0" lang="en-US" altLang="en-US"/>
              <a:pPr algn="r">
                <a:spcBef>
                  <a:spcPct val="0"/>
                </a:spcBef>
              </a:pPr>
              <a:t>24</a:t>
            </a:fld>
            <a:endParaRPr kumimoji="0"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07D42E7D-A6C3-427D-0CAE-DF25CC8E7921}"/>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51203" name="Rectangle 3">
            <a:extLst>
              <a:ext uri="{FF2B5EF4-FFF2-40B4-BE49-F238E27FC236}">
                <a16:creationId xmlns:a16="http://schemas.microsoft.com/office/drawing/2014/main" id="{146D7C4C-4724-9DC2-58A6-30C67E8D96DF}"/>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48B94CE-4A03-40C6-BC5D-9FF63C3F2F02}" type="datetime1">
              <a:rPr kumimoji="0" lang="en-US" altLang="en-US" smtClean="0"/>
              <a:pPr>
                <a:spcBef>
                  <a:spcPct val="0"/>
                </a:spcBef>
              </a:pPr>
              <a:t>12/16/2022</a:t>
            </a:fld>
            <a:endParaRPr kumimoji="0" lang="en-US" altLang="en-US"/>
          </a:p>
        </p:txBody>
      </p:sp>
      <p:sp>
        <p:nvSpPr>
          <p:cNvPr id="51204" name="Rectangle 7">
            <a:extLst>
              <a:ext uri="{FF2B5EF4-FFF2-40B4-BE49-F238E27FC236}">
                <a16:creationId xmlns:a16="http://schemas.microsoft.com/office/drawing/2014/main" id="{50E6804C-ABC8-30B2-929F-13675EAFEEC7}"/>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A9C2A38-C78C-439E-95B7-A6EE192A7989}" type="slidenum">
              <a:rPr kumimoji="0" lang="en-US" altLang="en-US"/>
              <a:pPr>
                <a:spcBef>
                  <a:spcPct val="0"/>
                </a:spcBef>
              </a:pPr>
              <a:t>25</a:t>
            </a:fld>
            <a:endParaRPr kumimoji="0" lang="en-US" altLang="en-US"/>
          </a:p>
        </p:txBody>
      </p:sp>
      <p:sp>
        <p:nvSpPr>
          <p:cNvPr id="51205" name="Slide Image Placeholder 1">
            <a:extLst>
              <a:ext uri="{FF2B5EF4-FFF2-40B4-BE49-F238E27FC236}">
                <a16:creationId xmlns:a16="http://schemas.microsoft.com/office/drawing/2014/main" id="{0F6105AF-4B23-E5B8-551C-3FB907786B80}"/>
              </a:ext>
            </a:extLst>
          </p:cNvPr>
          <p:cNvSpPr>
            <a:spLocks noGrp="1" noRot="1" noChangeAspect="1" noTextEdit="1"/>
          </p:cNvSpPr>
          <p:nvPr>
            <p:ph type="sldImg"/>
          </p:nvPr>
        </p:nvSpPr>
        <p:spPr>
          <a:ln/>
        </p:spPr>
      </p:sp>
      <p:sp>
        <p:nvSpPr>
          <p:cNvPr id="51206" name="Notes Placeholder 2">
            <a:extLst>
              <a:ext uri="{FF2B5EF4-FFF2-40B4-BE49-F238E27FC236}">
                <a16:creationId xmlns:a16="http://schemas.microsoft.com/office/drawing/2014/main" id="{26FFF150-0EDE-0DF1-1016-D74C40AA621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51207" name="Slide Number Placeholder 3">
            <a:extLst>
              <a:ext uri="{FF2B5EF4-FFF2-40B4-BE49-F238E27FC236}">
                <a16:creationId xmlns:a16="http://schemas.microsoft.com/office/drawing/2014/main" id="{75A13980-6CEA-89A0-D524-5044645B15AF}"/>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B1FC0686-89AF-4CEC-9AE6-A1B989E6C776}" type="slidenum">
              <a:rPr kumimoji="0" lang="en-US" altLang="en-US"/>
              <a:pPr algn="r">
                <a:spcBef>
                  <a:spcPct val="0"/>
                </a:spcBef>
              </a:pPr>
              <a:t>25</a:t>
            </a:fld>
            <a:endParaRPr kumimoji="0"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0E83255C-C0DB-E9B4-ABD7-CF0059A29C8E}"/>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55299" name="Rectangle 3">
            <a:extLst>
              <a:ext uri="{FF2B5EF4-FFF2-40B4-BE49-F238E27FC236}">
                <a16:creationId xmlns:a16="http://schemas.microsoft.com/office/drawing/2014/main" id="{3F6C5BA9-64CA-53A1-A5C9-0E050EF0222E}"/>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C58376F-4E28-446D-BB34-C860EE062438}" type="datetime1">
              <a:rPr kumimoji="0" lang="en-US" altLang="en-US" smtClean="0"/>
              <a:pPr>
                <a:spcBef>
                  <a:spcPct val="0"/>
                </a:spcBef>
              </a:pPr>
              <a:t>12/16/2022</a:t>
            </a:fld>
            <a:endParaRPr kumimoji="0" lang="en-US" altLang="en-US"/>
          </a:p>
        </p:txBody>
      </p:sp>
      <p:sp>
        <p:nvSpPr>
          <p:cNvPr id="55300" name="Rectangle 7">
            <a:extLst>
              <a:ext uri="{FF2B5EF4-FFF2-40B4-BE49-F238E27FC236}">
                <a16:creationId xmlns:a16="http://schemas.microsoft.com/office/drawing/2014/main" id="{93A8D4AD-3AE4-A0B0-40E7-8EC09851323E}"/>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F4FCB919-98A8-4798-834C-16F78D4293E7}" type="slidenum">
              <a:rPr kumimoji="0" lang="en-US" altLang="en-US"/>
              <a:pPr>
                <a:spcBef>
                  <a:spcPct val="0"/>
                </a:spcBef>
              </a:pPr>
              <a:t>28</a:t>
            </a:fld>
            <a:endParaRPr kumimoji="0" lang="en-US" altLang="en-US"/>
          </a:p>
        </p:txBody>
      </p:sp>
      <p:sp>
        <p:nvSpPr>
          <p:cNvPr id="55301" name="Slide Image Placeholder 1">
            <a:extLst>
              <a:ext uri="{FF2B5EF4-FFF2-40B4-BE49-F238E27FC236}">
                <a16:creationId xmlns:a16="http://schemas.microsoft.com/office/drawing/2014/main" id="{325CAE11-AE5E-F6FD-74DD-F58842CB2D72}"/>
              </a:ext>
            </a:extLst>
          </p:cNvPr>
          <p:cNvSpPr>
            <a:spLocks noGrp="1" noRot="1" noChangeAspect="1" noTextEdit="1"/>
          </p:cNvSpPr>
          <p:nvPr>
            <p:ph type="sldImg"/>
          </p:nvPr>
        </p:nvSpPr>
        <p:spPr>
          <a:ln/>
        </p:spPr>
      </p:sp>
      <p:sp>
        <p:nvSpPr>
          <p:cNvPr id="55302" name="Notes Placeholder 2">
            <a:extLst>
              <a:ext uri="{FF2B5EF4-FFF2-40B4-BE49-F238E27FC236}">
                <a16:creationId xmlns:a16="http://schemas.microsoft.com/office/drawing/2014/main" id="{DDF80234-D329-73D1-78FB-0D0E308CB6D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55303" name="Slide Number Placeholder 3">
            <a:extLst>
              <a:ext uri="{FF2B5EF4-FFF2-40B4-BE49-F238E27FC236}">
                <a16:creationId xmlns:a16="http://schemas.microsoft.com/office/drawing/2014/main" id="{9A424CE0-D807-7DF2-3418-BA186F8D45B3}"/>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C2152742-F068-47B7-A845-0D00B7F1FDC6}" type="slidenum">
              <a:rPr kumimoji="0" lang="en-US" altLang="en-US"/>
              <a:pPr algn="r">
                <a:spcBef>
                  <a:spcPct val="0"/>
                </a:spcBef>
              </a:pPr>
              <a:t>28</a:t>
            </a:fld>
            <a:endParaRPr kumimoji="0"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27C3BACA-912A-EADA-A940-A544543517DD}"/>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58371" name="Rectangle 3">
            <a:extLst>
              <a:ext uri="{FF2B5EF4-FFF2-40B4-BE49-F238E27FC236}">
                <a16:creationId xmlns:a16="http://schemas.microsoft.com/office/drawing/2014/main" id="{73013073-C999-37F3-D1C3-67FEE5061619}"/>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32439F7D-87EF-4C1F-BAC0-2D070A1FDC67}" type="datetime1">
              <a:rPr kumimoji="0" lang="en-US" altLang="en-US" smtClean="0"/>
              <a:pPr>
                <a:spcBef>
                  <a:spcPct val="0"/>
                </a:spcBef>
              </a:pPr>
              <a:t>12/16/2022</a:t>
            </a:fld>
            <a:endParaRPr kumimoji="0" lang="en-US" altLang="en-US"/>
          </a:p>
        </p:txBody>
      </p:sp>
      <p:sp>
        <p:nvSpPr>
          <p:cNvPr id="58372" name="Rectangle 7">
            <a:extLst>
              <a:ext uri="{FF2B5EF4-FFF2-40B4-BE49-F238E27FC236}">
                <a16:creationId xmlns:a16="http://schemas.microsoft.com/office/drawing/2014/main" id="{9C92D05E-2F7A-0E45-9D3A-C4E191CE5CF2}"/>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6371F6E-49BE-471B-BBF2-50D270EA4C2C}" type="slidenum">
              <a:rPr kumimoji="0" lang="en-US" altLang="en-US"/>
              <a:pPr>
                <a:spcBef>
                  <a:spcPct val="0"/>
                </a:spcBef>
              </a:pPr>
              <a:t>30</a:t>
            </a:fld>
            <a:endParaRPr kumimoji="0" lang="en-US" altLang="en-US"/>
          </a:p>
        </p:txBody>
      </p:sp>
      <p:sp>
        <p:nvSpPr>
          <p:cNvPr id="58373" name="Slide Image Placeholder 1">
            <a:extLst>
              <a:ext uri="{FF2B5EF4-FFF2-40B4-BE49-F238E27FC236}">
                <a16:creationId xmlns:a16="http://schemas.microsoft.com/office/drawing/2014/main" id="{130499FF-2DDA-82C6-367D-61AB9173584A}"/>
              </a:ext>
            </a:extLst>
          </p:cNvPr>
          <p:cNvSpPr>
            <a:spLocks noGrp="1" noRot="1" noChangeAspect="1" noTextEdit="1"/>
          </p:cNvSpPr>
          <p:nvPr>
            <p:ph type="sldImg"/>
          </p:nvPr>
        </p:nvSpPr>
        <p:spPr>
          <a:ln/>
        </p:spPr>
      </p:sp>
      <p:sp>
        <p:nvSpPr>
          <p:cNvPr id="58374" name="Notes Placeholder 2">
            <a:extLst>
              <a:ext uri="{FF2B5EF4-FFF2-40B4-BE49-F238E27FC236}">
                <a16:creationId xmlns:a16="http://schemas.microsoft.com/office/drawing/2014/main" id="{12F967C3-A98B-8720-3A04-52967FC5878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58375" name="Slide Number Placeholder 3">
            <a:extLst>
              <a:ext uri="{FF2B5EF4-FFF2-40B4-BE49-F238E27FC236}">
                <a16:creationId xmlns:a16="http://schemas.microsoft.com/office/drawing/2014/main" id="{A21A4233-4BB5-4449-17B7-38E3991AD4C6}"/>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8EC94815-58A8-4765-860E-C6F1D20F87F2}" type="slidenum">
              <a:rPr kumimoji="0" lang="en-US" altLang="en-US"/>
              <a:pPr algn="r">
                <a:spcBef>
                  <a:spcPct val="0"/>
                </a:spcBef>
              </a:pPr>
              <a:t>30</a:t>
            </a:fld>
            <a:endParaRPr kumimoji="0"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A746536-2A30-27C9-AF9A-4724CDDCB5C0}"/>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7171" name="Rectangle 3">
            <a:extLst>
              <a:ext uri="{FF2B5EF4-FFF2-40B4-BE49-F238E27FC236}">
                <a16:creationId xmlns:a16="http://schemas.microsoft.com/office/drawing/2014/main" id="{10D686CF-2DE7-BFC8-CD76-9F7BF777D7D9}"/>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D992BD04-6B70-41A3-B74B-0D6022704A86}" type="datetime1">
              <a:rPr kumimoji="0" lang="en-US" altLang="en-US" smtClean="0"/>
              <a:pPr>
                <a:spcBef>
                  <a:spcPct val="0"/>
                </a:spcBef>
              </a:pPr>
              <a:t>12/16/2022</a:t>
            </a:fld>
            <a:endParaRPr kumimoji="0" lang="en-US" altLang="en-US"/>
          </a:p>
        </p:txBody>
      </p:sp>
      <p:sp>
        <p:nvSpPr>
          <p:cNvPr id="7172" name="Rectangle 7">
            <a:extLst>
              <a:ext uri="{FF2B5EF4-FFF2-40B4-BE49-F238E27FC236}">
                <a16:creationId xmlns:a16="http://schemas.microsoft.com/office/drawing/2014/main" id="{266C2D62-1FE5-7431-88B1-484D7545A9D4}"/>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EE27E5CB-31BF-49CC-A0A7-9026509D5B2F}" type="slidenum">
              <a:rPr kumimoji="0" lang="en-US" altLang="en-US"/>
              <a:pPr>
                <a:spcBef>
                  <a:spcPct val="0"/>
                </a:spcBef>
              </a:pPr>
              <a:t>4</a:t>
            </a:fld>
            <a:endParaRPr kumimoji="0" lang="en-US" altLang="en-US"/>
          </a:p>
        </p:txBody>
      </p:sp>
      <p:sp>
        <p:nvSpPr>
          <p:cNvPr id="7173" name="Slide Image Placeholder 1">
            <a:extLst>
              <a:ext uri="{FF2B5EF4-FFF2-40B4-BE49-F238E27FC236}">
                <a16:creationId xmlns:a16="http://schemas.microsoft.com/office/drawing/2014/main" id="{D6F05AAE-C67C-716A-107C-1EE73654F22A}"/>
              </a:ext>
            </a:extLst>
          </p:cNvPr>
          <p:cNvSpPr>
            <a:spLocks noGrp="1" noRot="1" noChangeAspect="1" noTextEdit="1"/>
          </p:cNvSpPr>
          <p:nvPr>
            <p:ph type="sldImg"/>
          </p:nvPr>
        </p:nvSpPr>
        <p:spPr>
          <a:ln/>
        </p:spPr>
      </p:sp>
      <p:sp>
        <p:nvSpPr>
          <p:cNvPr id="7174" name="Notes Placeholder 2">
            <a:extLst>
              <a:ext uri="{FF2B5EF4-FFF2-40B4-BE49-F238E27FC236}">
                <a16:creationId xmlns:a16="http://schemas.microsoft.com/office/drawing/2014/main" id="{63EAC615-04DB-4F37-14CF-72989434663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7175" name="Slide Number Placeholder 3">
            <a:extLst>
              <a:ext uri="{FF2B5EF4-FFF2-40B4-BE49-F238E27FC236}">
                <a16:creationId xmlns:a16="http://schemas.microsoft.com/office/drawing/2014/main" id="{768FAD9F-0222-FB69-A5A3-A1FBE2A8CD39}"/>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4085F4CB-479D-44D4-8768-10C3C2256AD9}" type="slidenum">
              <a:rPr kumimoji="0" lang="en-US" altLang="en-US"/>
              <a:pPr algn="r">
                <a:spcBef>
                  <a:spcPct val="0"/>
                </a:spcBef>
              </a:pPr>
              <a:t>4</a:t>
            </a:fld>
            <a:endParaRPr kumimoji="0"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A161C22-0039-29B3-BFAE-E75D128BA597}"/>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9219" name="Rectangle 3">
            <a:extLst>
              <a:ext uri="{FF2B5EF4-FFF2-40B4-BE49-F238E27FC236}">
                <a16:creationId xmlns:a16="http://schemas.microsoft.com/office/drawing/2014/main" id="{EFE4CF4A-8F8D-7FB3-2F5D-C8046A5212C4}"/>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2AC47947-9193-4D23-B6F0-11160F3B9632}" type="datetime1">
              <a:rPr kumimoji="0" lang="en-US" altLang="en-US" smtClean="0"/>
              <a:pPr>
                <a:spcBef>
                  <a:spcPct val="0"/>
                </a:spcBef>
              </a:pPr>
              <a:t>12/16/2022</a:t>
            </a:fld>
            <a:endParaRPr kumimoji="0" lang="en-US" altLang="en-US"/>
          </a:p>
        </p:txBody>
      </p:sp>
      <p:sp>
        <p:nvSpPr>
          <p:cNvPr id="9220" name="Rectangle 7">
            <a:extLst>
              <a:ext uri="{FF2B5EF4-FFF2-40B4-BE49-F238E27FC236}">
                <a16:creationId xmlns:a16="http://schemas.microsoft.com/office/drawing/2014/main" id="{A0BDC5D3-BF51-803C-FF29-3FF580B20E0F}"/>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3AAE74BE-7879-4A70-8057-A166262F620F}" type="slidenum">
              <a:rPr kumimoji="0" lang="en-US" altLang="en-US"/>
              <a:pPr>
                <a:spcBef>
                  <a:spcPct val="0"/>
                </a:spcBef>
              </a:pPr>
              <a:t>5</a:t>
            </a:fld>
            <a:endParaRPr kumimoji="0" lang="en-US" altLang="en-US"/>
          </a:p>
        </p:txBody>
      </p:sp>
      <p:sp>
        <p:nvSpPr>
          <p:cNvPr id="9221" name="Rectangle 7">
            <a:extLst>
              <a:ext uri="{FF2B5EF4-FFF2-40B4-BE49-F238E27FC236}">
                <a16:creationId xmlns:a16="http://schemas.microsoft.com/office/drawing/2014/main" id="{D08EBEF2-7F83-6E18-76A5-7B6E4C5DF0E5}"/>
              </a:ext>
            </a:extLst>
          </p:cNvPr>
          <p:cNvSpPr txBox="1">
            <a:spLocks noGrp="1" noChangeArrowheads="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C513E1C2-A361-4A58-A10A-33125641E67C}" type="slidenum">
              <a:rPr kumimoji="0" lang="en-US" altLang="en-US"/>
              <a:pPr algn="r">
                <a:spcBef>
                  <a:spcPct val="0"/>
                </a:spcBef>
              </a:pPr>
              <a:t>5</a:t>
            </a:fld>
            <a:endParaRPr kumimoji="0" lang="en-US" altLang="en-US"/>
          </a:p>
        </p:txBody>
      </p:sp>
      <p:sp>
        <p:nvSpPr>
          <p:cNvPr id="9222" name="Rectangle 2">
            <a:extLst>
              <a:ext uri="{FF2B5EF4-FFF2-40B4-BE49-F238E27FC236}">
                <a16:creationId xmlns:a16="http://schemas.microsoft.com/office/drawing/2014/main" id="{C8389641-FE9E-A2EC-33B0-31F92720F6B1}"/>
              </a:ext>
            </a:extLst>
          </p:cNvPr>
          <p:cNvSpPr>
            <a:spLocks noGrp="1" noRot="1" noChangeAspect="1" noChangeArrowheads="1" noTextEdit="1"/>
          </p:cNvSpPr>
          <p:nvPr>
            <p:ph type="sldImg"/>
          </p:nvPr>
        </p:nvSpPr>
        <p:spPr>
          <a:ln/>
        </p:spPr>
      </p:sp>
      <p:sp>
        <p:nvSpPr>
          <p:cNvPr id="9223" name="Rectangle 3">
            <a:extLst>
              <a:ext uri="{FF2B5EF4-FFF2-40B4-BE49-F238E27FC236}">
                <a16:creationId xmlns:a16="http://schemas.microsoft.com/office/drawing/2014/main" id="{929601C3-7DBD-CC16-9BD6-1EC375289B5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r>
              <a:rPr lang="en-US" altLang="en-US">
                <a:latin typeface="Times New Roman" panose="02020603050405020304" pitchFamily="18" charset="0"/>
              </a:rPr>
              <a:t>This slide is a typical representation of members. Adjust to match your district composition. Remember that the law now states that a parent must be the chairperson or at least co-chair of the SHAC and that the majority of members must be parents.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DCF2D76-34DC-9493-2D91-74F7E2D7D765}"/>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11267" name="Rectangle 3">
            <a:extLst>
              <a:ext uri="{FF2B5EF4-FFF2-40B4-BE49-F238E27FC236}">
                <a16:creationId xmlns:a16="http://schemas.microsoft.com/office/drawing/2014/main" id="{D4449352-6CD8-F3FE-5919-99D0A9086CA7}"/>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BCA6667-9714-4E1F-BE75-0226F23C62C3}" type="datetime1">
              <a:rPr kumimoji="0" lang="en-US" altLang="en-US" smtClean="0"/>
              <a:pPr>
                <a:spcBef>
                  <a:spcPct val="0"/>
                </a:spcBef>
              </a:pPr>
              <a:t>12/16/2022</a:t>
            </a:fld>
            <a:endParaRPr kumimoji="0" lang="en-US" altLang="en-US"/>
          </a:p>
        </p:txBody>
      </p:sp>
      <p:sp>
        <p:nvSpPr>
          <p:cNvPr id="11268" name="Rectangle 7">
            <a:extLst>
              <a:ext uri="{FF2B5EF4-FFF2-40B4-BE49-F238E27FC236}">
                <a16:creationId xmlns:a16="http://schemas.microsoft.com/office/drawing/2014/main" id="{D3187860-3667-4F60-2185-870026ACBA39}"/>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6801C38A-EE4D-48AB-9AF0-4D6E6CC9AC8D}" type="slidenum">
              <a:rPr kumimoji="0" lang="en-US" altLang="en-US"/>
              <a:pPr>
                <a:spcBef>
                  <a:spcPct val="0"/>
                </a:spcBef>
              </a:pPr>
              <a:t>6</a:t>
            </a:fld>
            <a:endParaRPr kumimoji="0" lang="en-US" altLang="en-US"/>
          </a:p>
        </p:txBody>
      </p:sp>
      <p:sp>
        <p:nvSpPr>
          <p:cNvPr id="11269" name="Slide Image Placeholder 1">
            <a:extLst>
              <a:ext uri="{FF2B5EF4-FFF2-40B4-BE49-F238E27FC236}">
                <a16:creationId xmlns:a16="http://schemas.microsoft.com/office/drawing/2014/main" id="{D5B5FDAA-CD67-43E5-7CC5-366E9EEF7A6E}"/>
              </a:ext>
            </a:extLst>
          </p:cNvPr>
          <p:cNvSpPr>
            <a:spLocks noGrp="1" noRot="1" noChangeAspect="1" noTextEdit="1"/>
          </p:cNvSpPr>
          <p:nvPr>
            <p:ph type="sldImg"/>
          </p:nvPr>
        </p:nvSpPr>
        <p:spPr>
          <a:ln/>
        </p:spPr>
      </p:sp>
      <p:sp>
        <p:nvSpPr>
          <p:cNvPr id="11270" name="Notes Placeholder 2">
            <a:extLst>
              <a:ext uri="{FF2B5EF4-FFF2-40B4-BE49-F238E27FC236}">
                <a16:creationId xmlns:a16="http://schemas.microsoft.com/office/drawing/2014/main" id="{71B8A9B1-8ADD-7BC7-F5C0-C96980019E1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11271" name="Slide Number Placeholder 3">
            <a:extLst>
              <a:ext uri="{FF2B5EF4-FFF2-40B4-BE49-F238E27FC236}">
                <a16:creationId xmlns:a16="http://schemas.microsoft.com/office/drawing/2014/main" id="{F5648BCC-FE63-AC06-C11A-F2F7D680B98B}"/>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A270FBC2-54A9-4304-80E2-EB98C79E3042}" type="slidenum">
              <a:rPr kumimoji="0" lang="en-US" altLang="en-US"/>
              <a:pPr algn="r">
                <a:spcBef>
                  <a:spcPct val="0"/>
                </a:spcBef>
              </a:pPr>
              <a:t>6</a:t>
            </a:fld>
            <a:endParaRPr kumimoji="0"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15B5E2E-DE0C-9261-BB32-BAEFF28EE9DF}"/>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13315" name="Rectangle 3">
            <a:extLst>
              <a:ext uri="{FF2B5EF4-FFF2-40B4-BE49-F238E27FC236}">
                <a16:creationId xmlns:a16="http://schemas.microsoft.com/office/drawing/2014/main" id="{84E77434-D4C6-78D0-7A6D-C35442CC196B}"/>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36BED86-0F1F-4B31-80C8-51C9FF0CD289}" type="datetime1">
              <a:rPr kumimoji="0" lang="en-US" altLang="en-US" smtClean="0"/>
              <a:pPr>
                <a:spcBef>
                  <a:spcPct val="0"/>
                </a:spcBef>
              </a:pPr>
              <a:t>12/16/2022</a:t>
            </a:fld>
            <a:endParaRPr kumimoji="0" lang="en-US" altLang="en-US"/>
          </a:p>
        </p:txBody>
      </p:sp>
      <p:sp>
        <p:nvSpPr>
          <p:cNvPr id="13316" name="Rectangle 7">
            <a:extLst>
              <a:ext uri="{FF2B5EF4-FFF2-40B4-BE49-F238E27FC236}">
                <a16:creationId xmlns:a16="http://schemas.microsoft.com/office/drawing/2014/main" id="{03BEC2D1-2B15-92D4-ED54-7AC1E329E118}"/>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5349775B-DBF3-46F3-AC31-C2084E12FE9F}" type="slidenum">
              <a:rPr kumimoji="0" lang="en-US" altLang="en-US"/>
              <a:pPr>
                <a:spcBef>
                  <a:spcPct val="0"/>
                </a:spcBef>
              </a:pPr>
              <a:t>7</a:t>
            </a:fld>
            <a:endParaRPr kumimoji="0" lang="en-US" altLang="en-US"/>
          </a:p>
        </p:txBody>
      </p:sp>
      <p:sp>
        <p:nvSpPr>
          <p:cNvPr id="13317" name="Slide Image Placeholder 1">
            <a:extLst>
              <a:ext uri="{FF2B5EF4-FFF2-40B4-BE49-F238E27FC236}">
                <a16:creationId xmlns:a16="http://schemas.microsoft.com/office/drawing/2014/main" id="{56C6742E-1D78-A250-A6AD-0B32B7F77C67}"/>
              </a:ext>
            </a:extLst>
          </p:cNvPr>
          <p:cNvSpPr>
            <a:spLocks noGrp="1" noRot="1" noChangeAspect="1" noTextEdit="1"/>
          </p:cNvSpPr>
          <p:nvPr>
            <p:ph type="sldImg"/>
          </p:nvPr>
        </p:nvSpPr>
        <p:spPr>
          <a:ln/>
        </p:spPr>
      </p:sp>
      <p:sp>
        <p:nvSpPr>
          <p:cNvPr id="13318" name="Notes Placeholder 2">
            <a:extLst>
              <a:ext uri="{FF2B5EF4-FFF2-40B4-BE49-F238E27FC236}">
                <a16:creationId xmlns:a16="http://schemas.microsoft.com/office/drawing/2014/main" id="{6E383FAB-7CA0-B3FB-4498-EAC6C563539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13319" name="Slide Number Placeholder 3">
            <a:extLst>
              <a:ext uri="{FF2B5EF4-FFF2-40B4-BE49-F238E27FC236}">
                <a16:creationId xmlns:a16="http://schemas.microsoft.com/office/drawing/2014/main" id="{7FDF80CB-D782-175A-4F2A-AB7A4D6D06D4}"/>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89B5CE47-0BBB-4F20-8D04-F8E0BB0A4BA9}" type="slidenum">
              <a:rPr kumimoji="0" lang="en-US" altLang="en-US"/>
              <a:pPr algn="r">
                <a:spcBef>
                  <a:spcPct val="0"/>
                </a:spcBef>
              </a:pPr>
              <a:t>7</a:t>
            </a:fld>
            <a:endParaRPr kumimoji="0"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743A1E0-E958-78D9-4B8F-C0AB511B732A}"/>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17411" name="Rectangle 3">
            <a:extLst>
              <a:ext uri="{FF2B5EF4-FFF2-40B4-BE49-F238E27FC236}">
                <a16:creationId xmlns:a16="http://schemas.microsoft.com/office/drawing/2014/main" id="{32F6DDBA-C971-6499-0159-115AC79D25C4}"/>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4D0ADBA-DBEB-405C-B8C4-58091025650C}" type="datetime1">
              <a:rPr kumimoji="0" lang="en-US" altLang="en-US" smtClean="0"/>
              <a:pPr>
                <a:spcBef>
                  <a:spcPct val="0"/>
                </a:spcBef>
              </a:pPr>
              <a:t>12/16/2022</a:t>
            </a:fld>
            <a:endParaRPr kumimoji="0" lang="en-US" altLang="en-US"/>
          </a:p>
        </p:txBody>
      </p:sp>
      <p:sp>
        <p:nvSpPr>
          <p:cNvPr id="17412" name="Rectangle 7">
            <a:extLst>
              <a:ext uri="{FF2B5EF4-FFF2-40B4-BE49-F238E27FC236}">
                <a16:creationId xmlns:a16="http://schemas.microsoft.com/office/drawing/2014/main" id="{BEDB6DF9-FFB4-ED88-4221-B085DEB5F5F4}"/>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5B922-99F3-4433-831B-99C8C5CEACC7}" type="slidenum">
              <a:rPr kumimoji="0" lang="en-US" altLang="en-US"/>
              <a:pPr>
                <a:spcBef>
                  <a:spcPct val="0"/>
                </a:spcBef>
              </a:pPr>
              <a:t>8</a:t>
            </a:fld>
            <a:endParaRPr kumimoji="0" lang="en-US" altLang="en-US"/>
          </a:p>
        </p:txBody>
      </p:sp>
      <p:sp>
        <p:nvSpPr>
          <p:cNvPr id="17413" name="Slide Image Placeholder 1">
            <a:extLst>
              <a:ext uri="{FF2B5EF4-FFF2-40B4-BE49-F238E27FC236}">
                <a16:creationId xmlns:a16="http://schemas.microsoft.com/office/drawing/2014/main" id="{BA344A50-D595-9400-760B-A3A6BDFB1221}"/>
              </a:ext>
            </a:extLst>
          </p:cNvPr>
          <p:cNvSpPr>
            <a:spLocks noGrp="1" noRot="1" noChangeAspect="1" noTextEdit="1"/>
          </p:cNvSpPr>
          <p:nvPr>
            <p:ph type="sldImg"/>
          </p:nvPr>
        </p:nvSpPr>
        <p:spPr>
          <a:ln/>
        </p:spPr>
      </p:sp>
      <p:sp>
        <p:nvSpPr>
          <p:cNvPr id="17414" name="Notes Placeholder 2">
            <a:extLst>
              <a:ext uri="{FF2B5EF4-FFF2-40B4-BE49-F238E27FC236}">
                <a16:creationId xmlns:a16="http://schemas.microsoft.com/office/drawing/2014/main" id="{C24AA178-A641-BBFB-C731-61870FD2EC6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17415" name="Slide Number Placeholder 3">
            <a:extLst>
              <a:ext uri="{FF2B5EF4-FFF2-40B4-BE49-F238E27FC236}">
                <a16:creationId xmlns:a16="http://schemas.microsoft.com/office/drawing/2014/main" id="{7AF0BE24-7DCB-A4DC-9D39-04E4720B744E}"/>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BAF82833-4599-4467-AFAE-DB0902129E93}" type="slidenum">
              <a:rPr kumimoji="0" lang="en-US" altLang="en-US"/>
              <a:pPr algn="r">
                <a:spcBef>
                  <a:spcPct val="0"/>
                </a:spcBef>
              </a:pPr>
              <a:t>8</a:t>
            </a:fld>
            <a:endParaRPr kumimoji="0"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79F1700-76D8-591E-0EDB-45BF95F94B38}"/>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19459" name="Rectangle 3">
            <a:extLst>
              <a:ext uri="{FF2B5EF4-FFF2-40B4-BE49-F238E27FC236}">
                <a16:creationId xmlns:a16="http://schemas.microsoft.com/office/drawing/2014/main" id="{06702245-C65A-3F06-14D2-46D81388D600}"/>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9C8C74AB-3477-40DD-8B45-E179B09E15F4}" type="datetime1">
              <a:rPr kumimoji="0" lang="en-US" altLang="en-US" smtClean="0"/>
              <a:pPr>
                <a:spcBef>
                  <a:spcPct val="0"/>
                </a:spcBef>
              </a:pPr>
              <a:t>12/16/2022</a:t>
            </a:fld>
            <a:endParaRPr kumimoji="0" lang="en-US" altLang="en-US"/>
          </a:p>
        </p:txBody>
      </p:sp>
      <p:sp>
        <p:nvSpPr>
          <p:cNvPr id="19460" name="Rectangle 7">
            <a:extLst>
              <a:ext uri="{FF2B5EF4-FFF2-40B4-BE49-F238E27FC236}">
                <a16:creationId xmlns:a16="http://schemas.microsoft.com/office/drawing/2014/main" id="{B79406FD-2E0E-E117-17F2-260E8313DD8D}"/>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D4A4A6F0-EE78-4747-9227-AC3B1953E603}" type="slidenum">
              <a:rPr kumimoji="0" lang="en-US" altLang="en-US"/>
              <a:pPr>
                <a:spcBef>
                  <a:spcPct val="0"/>
                </a:spcBef>
              </a:pPr>
              <a:t>9</a:t>
            </a:fld>
            <a:endParaRPr kumimoji="0" lang="en-US" altLang="en-US"/>
          </a:p>
        </p:txBody>
      </p:sp>
      <p:sp>
        <p:nvSpPr>
          <p:cNvPr id="19461" name="Slide Image Placeholder 1">
            <a:extLst>
              <a:ext uri="{FF2B5EF4-FFF2-40B4-BE49-F238E27FC236}">
                <a16:creationId xmlns:a16="http://schemas.microsoft.com/office/drawing/2014/main" id="{5B2F404B-58F7-A92A-5F7A-F476243E297E}"/>
              </a:ext>
            </a:extLst>
          </p:cNvPr>
          <p:cNvSpPr>
            <a:spLocks noGrp="1" noRot="1" noChangeAspect="1" noTextEdit="1"/>
          </p:cNvSpPr>
          <p:nvPr>
            <p:ph type="sldImg"/>
          </p:nvPr>
        </p:nvSpPr>
        <p:spPr>
          <a:ln/>
        </p:spPr>
      </p:sp>
      <p:sp>
        <p:nvSpPr>
          <p:cNvPr id="19462" name="Notes Placeholder 2">
            <a:extLst>
              <a:ext uri="{FF2B5EF4-FFF2-40B4-BE49-F238E27FC236}">
                <a16:creationId xmlns:a16="http://schemas.microsoft.com/office/drawing/2014/main" id="{C605A0DE-5CA7-2D73-ED26-D4150D3BE1B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19463" name="Slide Number Placeholder 3">
            <a:extLst>
              <a:ext uri="{FF2B5EF4-FFF2-40B4-BE49-F238E27FC236}">
                <a16:creationId xmlns:a16="http://schemas.microsoft.com/office/drawing/2014/main" id="{25DFA3DC-3DD0-BE97-99B3-92473B3169DE}"/>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D49CA9A8-95D1-49F9-853B-D9CDFAC1D362}" type="slidenum">
              <a:rPr kumimoji="0" lang="en-US" altLang="en-US"/>
              <a:pPr algn="r">
                <a:spcBef>
                  <a:spcPct val="0"/>
                </a:spcBef>
              </a:pPr>
              <a:t>9</a:t>
            </a:fld>
            <a:endParaRPr kumimoji="0"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B7F4239-D6D1-7223-A2E0-BD432BAAF828}"/>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23555" name="Rectangle 3">
            <a:extLst>
              <a:ext uri="{FF2B5EF4-FFF2-40B4-BE49-F238E27FC236}">
                <a16:creationId xmlns:a16="http://schemas.microsoft.com/office/drawing/2014/main" id="{9AF6D3C2-288A-0E6F-32E3-0D44982CDB49}"/>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D113826-5B36-443E-85FE-0900652FBBFC}" type="datetime1">
              <a:rPr kumimoji="0" lang="en-US" altLang="en-US" smtClean="0"/>
              <a:pPr>
                <a:spcBef>
                  <a:spcPct val="0"/>
                </a:spcBef>
              </a:pPr>
              <a:t>12/16/2022</a:t>
            </a:fld>
            <a:endParaRPr kumimoji="0" lang="en-US" altLang="en-US"/>
          </a:p>
        </p:txBody>
      </p:sp>
      <p:sp>
        <p:nvSpPr>
          <p:cNvPr id="23556" name="Rectangle 7">
            <a:extLst>
              <a:ext uri="{FF2B5EF4-FFF2-40B4-BE49-F238E27FC236}">
                <a16:creationId xmlns:a16="http://schemas.microsoft.com/office/drawing/2014/main" id="{A9CC1B4C-53A4-B93C-E582-08E42AC23EBE}"/>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3D1D4D9-D811-4F84-A0E4-2A1F4113BFD2}" type="slidenum">
              <a:rPr kumimoji="0" lang="en-US" altLang="en-US"/>
              <a:pPr>
                <a:spcBef>
                  <a:spcPct val="0"/>
                </a:spcBef>
              </a:pPr>
              <a:t>10</a:t>
            </a:fld>
            <a:endParaRPr kumimoji="0" lang="en-US" altLang="en-US"/>
          </a:p>
        </p:txBody>
      </p:sp>
      <p:sp>
        <p:nvSpPr>
          <p:cNvPr id="23557" name="Slide Image Placeholder 1">
            <a:extLst>
              <a:ext uri="{FF2B5EF4-FFF2-40B4-BE49-F238E27FC236}">
                <a16:creationId xmlns:a16="http://schemas.microsoft.com/office/drawing/2014/main" id="{93AEE6E1-A6BF-6B96-4BE7-545486CCAB49}"/>
              </a:ext>
            </a:extLst>
          </p:cNvPr>
          <p:cNvSpPr>
            <a:spLocks noGrp="1" noRot="1" noChangeAspect="1" noTextEdit="1"/>
          </p:cNvSpPr>
          <p:nvPr>
            <p:ph type="sldImg"/>
          </p:nvPr>
        </p:nvSpPr>
        <p:spPr>
          <a:ln/>
        </p:spPr>
      </p:sp>
      <p:sp>
        <p:nvSpPr>
          <p:cNvPr id="23558" name="Notes Placeholder 2">
            <a:extLst>
              <a:ext uri="{FF2B5EF4-FFF2-40B4-BE49-F238E27FC236}">
                <a16:creationId xmlns:a16="http://schemas.microsoft.com/office/drawing/2014/main" id="{6797AAE4-DF32-64E8-805E-00E815DF2DB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23559" name="Slide Number Placeholder 3">
            <a:extLst>
              <a:ext uri="{FF2B5EF4-FFF2-40B4-BE49-F238E27FC236}">
                <a16:creationId xmlns:a16="http://schemas.microsoft.com/office/drawing/2014/main" id="{B926184F-E500-84DC-2AAA-D07CF733DFA9}"/>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EF44139E-4583-4972-AE16-789F042A4069}" type="slidenum">
              <a:rPr kumimoji="0" lang="en-US" altLang="en-US"/>
              <a:pPr algn="r">
                <a:spcBef>
                  <a:spcPct val="0"/>
                </a:spcBef>
              </a:pPr>
              <a:t>10</a:t>
            </a:fld>
            <a:endParaRPr kumimoji="0"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1B10C816-1F5A-4C54-8D5E-5D0C8C75724C}"/>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US" altLang="en-US"/>
              <a:t>Annual Progress Report to School Board</a:t>
            </a:r>
          </a:p>
        </p:txBody>
      </p:sp>
      <p:sp>
        <p:nvSpPr>
          <p:cNvPr id="25603" name="Rectangle 3">
            <a:extLst>
              <a:ext uri="{FF2B5EF4-FFF2-40B4-BE49-F238E27FC236}">
                <a16:creationId xmlns:a16="http://schemas.microsoft.com/office/drawing/2014/main" id="{93124BD1-45A1-9C7B-E374-0D6F01570E4E}"/>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27D825DE-0F1C-47A2-9370-6A467610C6C8}" type="datetime1">
              <a:rPr kumimoji="0" lang="en-US" altLang="en-US" smtClean="0"/>
              <a:pPr>
                <a:spcBef>
                  <a:spcPct val="0"/>
                </a:spcBef>
              </a:pPr>
              <a:t>12/16/2022</a:t>
            </a:fld>
            <a:endParaRPr kumimoji="0" lang="en-US" altLang="en-US"/>
          </a:p>
        </p:txBody>
      </p:sp>
      <p:sp>
        <p:nvSpPr>
          <p:cNvPr id="25604" name="Rectangle 7">
            <a:extLst>
              <a:ext uri="{FF2B5EF4-FFF2-40B4-BE49-F238E27FC236}">
                <a16:creationId xmlns:a16="http://schemas.microsoft.com/office/drawing/2014/main" id="{8C0BECFF-64B9-7228-0E38-A9940D6F0B6C}"/>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59746E3F-1A92-448D-BD19-EDB78E47F7E8}" type="slidenum">
              <a:rPr kumimoji="0" lang="en-US" altLang="en-US"/>
              <a:pPr>
                <a:spcBef>
                  <a:spcPct val="0"/>
                </a:spcBef>
              </a:pPr>
              <a:t>11</a:t>
            </a:fld>
            <a:endParaRPr kumimoji="0" lang="en-US" altLang="en-US"/>
          </a:p>
        </p:txBody>
      </p:sp>
      <p:sp>
        <p:nvSpPr>
          <p:cNvPr id="25605" name="Slide Image Placeholder 1">
            <a:extLst>
              <a:ext uri="{FF2B5EF4-FFF2-40B4-BE49-F238E27FC236}">
                <a16:creationId xmlns:a16="http://schemas.microsoft.com/office/drawing/2014/main" id="{24C55D83-A3E1-55FD-E2B6-C8BA08D8CE17}"/>
              </a:ext>
            </a:extLst>
          </p:cNvPr>
          <p:cNvSpPr>
            <a:spLocks noGrp="1" noRot="1" noChangeAspect="1" noTextEdit="1"/>
          </p:cNvSpPr>
          <p:nvPr>
            <p:ph type="sldImg"/>
          </p:nvPr>
        </p:nvSpPr>
        <p:spPr>
          <a:ln/>
        </p:spPr>
      </p:sp>
      <p:sp>
        <p:nvSpPr>
          <p:cNvPr id="25606" name="Notes Placeholder 2">
            <a:extLst>
              <a:ext uri="{FF2B5EF4-FFF2-40B4-BE49-F238E27FC236}">
                <a16:creationId xmlns:a16="http://schemas.microsoft.com/office/drawing/2014/main" id="{B40BD2F6-85EA-FB12-9231-E17BCD243A8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ndParaRPr>
          </a:p>
        </p:txBody>
      </p:sp>
      <p:sp>
        <p:nvSpPr>
          <p:cNvPr id="25607" name="Slide Number Placeholder 3">
            <a:extLst>
              <a:ext uri="{FF2B5EF4-FFF2-40B4-BE49-F238E27FC236}">
                <a16:creationId xmlns:a16="http://schemas.microsoft.com/office/drawing/2014/main" id="{764FA7B3-E53B-9E41-EDFA-39C2329253EE}"/>
              </a:ext>
            </a:extLst>
          </p:cNvPr>
          <p:cNvSpPr txBox="1">
            <a:spLocks noGrp="1"/>
          </p:cNvSpPr>
          <p:nvPr/>
        </p:nvSpPr>
        <p:spPr bwMode="auto">
          <a:xfrm>
            <a:off x="4005263" y="8818563"/>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7" rIns="91435" bIns="45717" anchor="b"/>
          <a:lstStyle>
            <a:lvl1pPr defTabSz="912813">
              <a:spcBef>
                <a:spcPct val="30000"/>
              </a:spcBef>
              <a:defRPr kumimoji="1" sz="1200">
                <a:solidFill>
                  <a:schemeClr val="tx1"/>
                </a:solidFill>
                <a:latin typeface="Times New Roman" panose="02020603050405020304" pitchFamily="18" charset="0"/>
              </a:defRPr>
            </a:lvl1pPr>
            <a:lvl2pPr marL="742950" indent="-285750" defTabSz="912813">
              <a:spcBef>
                <a:spcPct val="30000"/>
              </a:spcBef>
              <a:defRPr kumimoji="1" sz="1200">
                <a:solidFill>
                  <a:schemeClr val="tx1"/>
                </a:solidFill>
                <a:latin typeface="Times New Roman" panose="02020603050405020304" pitchFamily="18" charset="0"/>
              </a:defRPr>
            </a:lvl2pPr>
            <a:lvl3pPr marL="1143000" indent="-228600" defTabSz="912813">
              <a:spcBef>
                <a:spcPct val="30000"/>
              </a:spcBef>
              <a:defRPr kumimoji="1" sz="1200">
                <a:solidFill>
                  <a:schemeClr val="tx1"/>
                </a:solidFill>
                <a:latin typeface="Times New Roman" panose="02020603050405020304" pitchFamily="18" charset="0"/>
              </a:defRPr>
            </a:lvl3pPr>
            <a:lvl4pPr marL="1600200" indent="-228600" defTabSz="912813">
              <a:spcBef>
                <a:spcPct val="30000"/>
              </a:spcBef>
              <a:defRPr kumimoji="1" sz="1200">
                <a:solidFill>
                  <a:schemeClr val="tx1"/>
                </a:solidFill>
                <a:latin typeface="Times New Roman" panose="02020603050405020304" pitchFamily="18" charset="0"/>
              </a:defRPr>
            </a:lvl4pPr>
            <a:lvl5pPr marL="2057400" indent="-228600" defTabSz="912813">
              <a:spcBef>
                <a:spcPct val="30000"/>
              </a:spcBef>
              <a:defRPr kumimoji="1" sz="1200">
                <a:solidFill>
                  <a:schemeClr val="tx1"/>
                </a:solidFill>
                <a:latin typeface="Times New Roman" panose="02020603050405020304" pitchFamily="18" charset="0"/>
              </a:defRPr>
            </a:lvl5pPr>
            <a:lvl6pPr marL="25146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28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gn="r">
              <a:spcBef>
                <a:spcPct val="0"/>
              </a:spcBef>
            </a:pPr>
            <a:fld id="{FA04C1EF-1770-4C67-A105-44CE3D15970C}" type="slidenum">
              <a:rPr kumimoji="0" lang="en-US" altLang="en-US"/>
              <a:pPr algn="r">
                <a:spcBef>
                  <a:spcPct val="0"/>
                </a:spcBef>
              </a:pPr>
              <a:t>11</a:t>
            </a:fld>
            <a:endParaRPr kumimoji="0"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02444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43459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96507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79529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8256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4253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30182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809514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39046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29270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9645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12/16/2022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945627774"/>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l" defTabSz="914400" rtl="0" eaLnBrk="1" latinLnBrk="0" hangingPunct="1">
        <a:lnSpc>
          <a:spcPct val="90000"/>
        </a:lnSpc>
        <a:spcBef>
          <a:spcPct val="0"/>
        </a:spcBef>
        <a:buNone/>
        <a:defRPr sz="3100" kern="1200">
          <a:solidFill>
            <a:schemeClr val="tx1"/>
          </a:solidFill>
          <a:latin typeface="Verdana" panose="020B060403050404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700" kern="120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www.fns.usda.gov/cn/healthy-hunger-free-kids-act" TargetMode="External"/><Relationship Id="rId2" Type="http://schemas.openxmlformats.org/officeDocument/2006/relationships/hyperlink" Target="https://www.congress.gov/bill/108th-congress/senate-bill/2507/tex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cdc.gov/healthyschools/sher/standards/index.htm"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tatutes.capitol.texas.gov/Docs/ED/htm/ED.28.htm#28.004"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hyperlink" Target="https://capitol.texas.gov/tlodocs/80R/billtext/html/SB00530F.HTM"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sph.uth.edu/research/centers/dell/project.htm?project=3037edaa-201e-492a-b42f-f0208ccf8b29"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dshs.texas.gov/schoolhealth/SHAC/SHACGuide.pdf"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8" Type="http://schemas.openxmlformats.org/officeDocument/2006/relationships/hyperlink" Target="https://tea.texas.gov/about-tea/other-services/education-service-centers" TargetMode="External"/><Relationship Id="rId3" Type="http://schemas.openxmlformats.org/officeDocument/2006/relationships/hyperlink" Target="https://dshs.texas.gov/schoolhealth/shac/" TargetMode="External"/><Relationship Id="rId7" Type="http://schemas.openxmlformats.org/officeDocument/2006/relationships/hyperlink" Target="https://squaremeals.org/" TargetMode="External"/><Relationship Id="rId2" Type="http://schemas.openxmlformats.org/officeDocument/2006/relationships/hyperlink" Target="https://dshs.texas.gov/schoolhealth/tshac/" TargetMode="External"/><Relationship Id="rId1" Type="http://schemas.openxmlformats.org/officeDocument/2006/relationships/slideLayout" Target="../slideLayouts/slideLayout7.xml"/><Relationship Id="rId6" Type="http://schemas.openxmlformats.org/officeDocument/2006/relationships/hyperlink" Target="https://www.cdc.gov/healthyschools/wscc/index.htm" TargetMode="External"/><Relationship Id="rId5" Type="http://schemas.openxmlformats.org/officeDocument/2006/relationships/hyperlink" Target="https://dshs.texas.gov/chs/yrbs/" TargetMode="External"/><Relationship Id="rId4" Type="http://schemas.openxmlformats.org/officeDocument/2006/relationships/hyperlink" Target="https://tea.texas.gov/texas-schools/health-safety-discipline/physical-fitness-assessment-initiative/fitness-data" TargetMode="External"/><Relationship Id="rId9" Type="http://schemas.openxmlformats.org/officeDocument/2006/relationships/hyperlink" Target="https://capitol.texas.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www.dshs.texas.gov/schoolhealth/tshac/"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mailto:SchoolHealth@dshs.texas.gov"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tatutes.capitol.texas.gov/Docs/ED/htm/ED.28.htm#28.004"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tatutes.capitol.texas.gov/SOTWDocs/ED/htm/ED.38.htm#:~:text=Sec.%2038.014.%20%20IMPLEMENTATION%20OF%20COORDINATED%20HEALTH%20PROGRAM%20FOR%20ELEMENTARY%2C%20MIDDLE%2C%20AND%20JUNIOR%20HIGH%20SCHOOL%20STUDENTS"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tea.texas.gov/texas-schools/health-safety-discipline/coordinated-school-health/approved-coordinated-school-health-programs" TargetMode="Externa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6" name="Rectangle 195">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912617-3EE6-4C9F-B547-6FDA73D90EBE}"/>
              </a:ext>
            </a:extLst>
          </p:cNvPr>
          <p:cNvSpPr>
            <a:spLocks noGrp="1"/>
          </p:cNvSpPr>
          <p:nvPr>
            <p:ph type="title"/>
          </p:nvPr>
        </p:nvSpPr>
        <p:spPr>
          <a:xfrm>
            <a:off x="628650" y="557189"/>
            <a:ext cx="2530602" cy="5567891"/>
          </a:xfrm>
        </p:spPr>
        <p:txBody>
          <a:bodyPr vert="horz" lIns="91440" tIns="45720" rIns="91440" bIns="45720" rtlCol="0">
            <a:normAutofit/>
          </a:bodyPr>
          <a:lstStyle/>
          <a:p>
            <a:r>
              <a:rPr lang="en-US" b="1" kern="1200" dirty="0">
                <a:ea typeface="+mj-ea"/>
                <a:cs typeface="+mj-cs"/>
              </a:rPr>
              <a:t>Purpose of the SHAC Annual Progress Report Template</a:t>
            </a:r>
          </a:p>
        </p:txBody>
      </p:sp>
      <p:graphicFrame>
        <p:nvGraphicFramePr>
          <p:cNvPr id="5" name="Content Placeholder 2">
            <a:extLst>
              <a:ext uri="{FF2B5EF4-FFF2-40B4-BE49-F238E27FC236}">
                <a16:creationId xmlns:a16="http://schemas.microsoft.com/office/drawing/2014/main" id="{620502AC-54B6-AC94-852D-FD077A0D5517}"/>
              </a:ext>
            </a:extLst>
          </p:cNvPr>
          <p:cNvGraphicFramePr>
            <a:graphicFrameLocks noGrp="1"/>
          </p:cNvGraphicFramePr>
          <p:nvPr>
            <p:ph idx="1"/>
            <p:extLst>
              <p:ext uri="{D42A27DB-BD31-4B8C-83A1-F6EECF244321}">
                <p14:modId xmlns:p14="http://schemas.microsoft.com/office/powerpoint/2010/main" val="1085636223"/>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1739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678" name="Rectangle 26677">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6" name="Rectangle 2">
            <a:extLst>
              <a:ext uri="{FF2B5EF4-FFF2-40B4-BE49-F238E27FC236}">
                <a16:creationId xmlns:a16="http://schemas.microsoft.com/office/drawing/2014/main" id="{F96E4E8D-938C-24A7-600A-64C1D1A132C7}"/>
              </a:ext>
            </a:extLst>
          </p:cNvPr>
          <p:cNvSpPr>
            <a:spLocks noGrp="1" noChangeArrowheads="1"/>
          </p:cNvSpPr>
          <p:nvPr>
            <p:ph type="title" idx="4294967295"/>
          </p:nvPr>
        </p:nvSpPr>
        <p:spPr>
          <a:xfrm>
            <a:off x="628650" y="557188"/>
            <a:ext cx="7886700" cy="1133499"/>
          </a:xfrm>
        </p:spPr>
        <p:txBody>
          <a:bodyPr vert="horz" lIns="91440" tIns="45720" rIns="91440" bIns="45720" rtlCol="0" anchor="ctr" anchorCtr="1">
            <a:normAutofit/>
          </a:bodyPr>
          <a:lstStyle/>
          <a:p>
            <a:pPr algn="ctr">
              <a:defRPr/>
            </a:pPr>
            <a:r>
              <a:rPr lang="en-US" b="1" kern="1200">
                <a:solidFill>
                  <a:schemeClr val="tx1"/>
                </a:solidFill>
                <a:ea typeface="Verdana" panose="020B0604030504040204" pitchFamily="34" charset="0"/>
              </a:rPr>
              <a:t>Important for Districts </a:t>
            </a:r>
            <a:br>
              <a:rPr lang="en-US" b="1" kern="1200">
                <a:solidFill>
                  <a:schemeClr val="tx1"/>
                </a:solidFill>
                <a:ea typeface="Verdana" panose="020B0604030504040204" pitchFamily="34" charset="0"/>
              </a:rPr>
            </a:br>
            <a:r>
              <a:rPr lang="en-US" b="1" kern="1200">
                <a:solidFill>
                  <a:schemeClr val="tx1"/>
                </a:solidFill>
                <a:ea typeface="Verdana" panose="020B0604030504040204" pitchFamily="34" charset="0"/>
              </a:rPr>
              <a:t>and Campuses </a:t>
            </a:r>
          </a:p>
        </p:txBody>
      </p:sp>
      <p:graphicFrame>
        <p:nvGraphicFramePr>
          <p:cNvPr id="26666" name="Text Box 17">
            <a:extLst>
              <a:ext uri="{FF2B5EF4-FFF2-40B4-BE49-F238E27FC236}">
                <a16:creationId xmlns:a16="http://schemas.microsoft.com/office/drawing/2014/main" id="{452C6CAE-94E9-E4DF-BD6F-522818AA7BA8}"/>
              </a:ext>
            </a:extLst>
          </p:cNvPr>
          <p:cNvGraphicFramePr/>
          <p:nvPr>
            <p:extLst>
              <p:ext uri="{D42A27DB-BD31-4B8C-83A1-F6EECF244321}">
                <p14:modId xmlns:p14="http://schemas.microsoft.com/office/powerpoint/2010/main" val="3703973468"/>
              </p:ext>
            </p:extLst>
          </p:nvPr>
        </p:nvGraphicFramePr>
        <p:xfrm>
          <a:off x="574221" y="1861457"/>
          <a:ext cx="78867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704" name="Rectangle 26703">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26626" name="Rectangle 2">
            <a:extLst>
              <a:ext uri="{FF2B5EF4-FFF2-40B4-BE49-F238E27FC236}">
                <a16:creationId xmlns:a16="http://schemas.microsoft.com/office/drawing/2014/main" id="{F633D0FB-9A3E-1901-B983-19C75BCBAEA6}"/>
              </a:ext>
            </a:extLst>
          </p:cNvPr>
          <p:cNvSpPr>
            <a:spLocks noGrp="1" noChangeArrowheads="1"/>
          </p:cNvSpPr>
          <p:nvPr>
            <p:ph type="title" idx="4294967295"/>
          </p:nvPr>
        </p:nvSpPr>
        <p:spPr>
          <a:xfrm>
            <a:off x="628650" y="557188"/>
            <a:ext cx="7886700" cy="1133499"/>
          </a:xfrm>
        </p:spPr>
        <p:txBody>
          <a:bodyPr vert="horz" lIns="91440" tIns="45720" rIns="91440" bIns="45720" rtlCol="0" anchor="ctr" anchorCtr="1">
            <a:normAutofit/>
          </a:bodyPr>
          <a:lstStyle/>
          <a:p>
            <a:pPr algn="ctr">
              <a:defRPr/>
            </a:pPr>
            <a:r>
              <a:rPr lang="en-US" b="1" kern="1200">
                <a:solidFill>
                  <a:schemeClr val="tx1"/>
                </a:solidFill>
                <a:ea typeface="Verdana" panose="020B0604030504040204" pitchFamily="34" charset="0"/>
              </a:rPr>
              <a:t>Campus Improvement Plan Ideas</a:t>
            </a:r>
            <a:endParaRPr lang="en-US" kern="1200">
              <a:solidFill>
                <a:schemeClr val="tx1"/>
              </a:solidFill>
              <a:ea typeface="Verdana" panose="020B0604030504040204" pitchFamily="34" charset="0"/>
            </a:endParaRPr>
          </a:p>
        </p:txBody>
      </p:sp>
      <p:graphicFrame>
        <p:nvGraphicFramePr>
          <p:cNvPr id="26640" name="Text Box 17">
            <a:extLst>
              <a:ext uri="{FF2B5EF4-FFF2-40B4-BE49-F238E27FC236}">
                <a16:creationId xmlns:a16="http://schemas.microsoft.com/office/drawing/2014/main" id="{78752A6E-EB4E-BA4F-C893-3BDCF7AF5D2D}"/>
              </a:ext>
            </a:extLst>
          </p:cNvPr>
          <p:cNvGraphicFramePr/>
          <p:nvPr>
            <p:extLst>
              <p:ext uri="{D42A27DB-BD31-4B8C-83A1-F6EECF244321}">
                <p14:modId xmlns:p14="http://schemas.microsoft.com/office/powerpoint/2010/main" val="2665256591"/>
              </p:ext>
            </p:extLst>
          </p:nvPr>
        </p:nvGraphicFramePr>
        <p:xfrm>
          <a:off x="628650" y="1828800"/>
          <a:ext cx="78867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748" name="Rectangle 2974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29750" name="Freeform: Shape 2974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29752" name="Freeform: Shape 2975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2" name="Title 1">
            <a:extLst>
              <a:ext uri="{FF2B5EF4-FFF2-40B4-BE49-F238E27FC236}">
                <a16:creationId xmlns:a16="http://schemas.microsoft.com/office/drawing/2014/main" id="{2F96A468-A86F-6603-2994-769D9CF1DDC2}"/>
              </a:ext>
            </a:extLst>
          </p:cNvPr>
          <p:cNvSpPr>
            <a:spLocks noGrp="1"/>
          </p:cNvSpPr>
          <p:nvPr>
            <p:ph type="title" idx="4294967295"/>
          </p:nvPr>
        </p:nvSpPr>
        <p:spPr>
          <a:xfrm>
            <a:off x="628650" y="253397"/>
            <a:ext cx="7886700" cy="1273233"/>
          </a:xfrm>
        </p:spPr>
        <p:txBody>
          <a:bodyPr vert="horz" lIns="91440" tIns="45720" rIns="91440" bIns="45720" rtlCol="0" anchor="ctr" anchorCtr="1">
            <a:normAutofit/>
          </a:bodyPr>
          <a:lstStyle/>
          <a:p>
            <a:pPr algn="ctr">
              <a:defRPr/>
            </a:pPr>
            <a:r>
              <a:rPr lang="en-US" b="1" kern="1200">
                <a:solidFill>
                  <a:schemeClr val="tx1"/>
                </a:solidFill>
                <a:ea typeface="Verdana" panose="020B0604030504040204" pitchFamily="34" charset="0"/>
              </a:rPr>
              <a:t>District Wellness Policy</a:t>
            </a:r>
          </a:p>
        </p:txBody>
      </p:sp>
      <p:sp>
        <p:nvSpPr>
          <p:cNvPr id="29754" name="Rectangle 2975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29699" name="Text Placeholder 2">
            <a:extLst>
              <a:ext uri="{FF2B5EF4-FFF2-40B4-BE49-F238E27FC236}">
                <a16:creationId xmlns:a16="http://schemas.microsoft.com/office/drawing/2014/main" id="{339FD07D-73D2-4099-F7BC-26D960FFC486}"/>
              </a:ext>
            </a:extLst>
          </p:cNvPr>
          <p:cNvSpPr>
            <a:spLocks noGrp="1"/>
          </p:cNvSpPr>
          <p:nvPr>
            <p:ph type="body" sz="half" idx="4294967295"/>
          </p:nvPr>
        </p:nvSpPr>
        <p:spPr>
          <a:xfrm>
            <a:off x="628650" y="2152998"/>
            <a:ext cx="7886700" cy="4324002"/>
          </a:xfrm>
        </p:spPr>
        <p:txBody>
          <a:bodyPr vert="horz" lIns="91440" tIns="45720" rIns="91440" bIns="45720" rtlCol="0">
            <a:noAutofit/>
          </a:bodyPr>
          <a:lstStyle/>
          <a:p>
            <a:pPr marL="0" indent="0">
              <a:buNone/>
            </a:pPr>
            <a:r>
              <a:rPr lang="en-US" altLang="en-US">
                <a:ea typeface="Verdana" panose="020B0604030504040204" pitchFamily="34" charset="0"/>
              </a:rPr>
              <a:t>The </a:t>
            </a:r>
            <a:r>
              <a:rPr lang="en-US" altLang="en-US">
                <a:ea typeface="Verdana" panose="020B0604030504040204" pitchFamily="34" charset="0"/>
                <a:hlinkClick r:id="rId2"/>
              </a:rPr>
              <a:t>Child Nutrition and WIC Reauthorization Act of 2004 </a:t>
            </a:r>
            <a:r>
              <a:rPr lang="en-US" altLang="en-US">
                <a:ea typeface="Verdana" panose="020B0604030504040204" pitchFamily="34" charset="0"/>
              </a:rPr>
              <a:t>required all districts to establish local school wellness policies by School Year 2006-2007.</a:t>
            </a:r>
          </a:p>
          <a:p>
            <a:pPr marL="0" indent="0">
              <a:buNone/>
            </a:pPr>
            <a:endParaRPr lang="en-US" altLang="en-US">
              <a:ea typeface="Verdana" panose="020B0604030504040204" pitchFamily="34" charset="0"/>
            </a:endParaRPr>
          </a:p>
          <a:p>
            <a:pPr marL="0" indent="0">
              <a:buNone/>
            </a:pPr>
            <a:r>
              <a:rPr lang="en-US" altLang="en-US">
                <a:ea typeface="Verdana" panose="020B0604030504040204" pitchFamily="34" charset="0"/>
              </a:rPr>
              <a:t>The </a:t>
            </a:r>
            <a:r>
              <a:rPr lang="en-US" altLang="en-US">
                <a:ea typeface="Verdana" panose="020B0604030504040204" pitchFamily="34" charset="0"/>
                <a:hlinkClick r:id="rId3"/>
              </a:rPr>
              <a:t>Healthy, Hunger-Free Kids Act of 2010 </a:t>
            </a:r>
            <a:r>
              <a:rPr lang="en-US" altLang="en-US">
                <a:ea typeface="Verdana" panose="020B0604030504040204" pitchFamily="34" charset="0"/>
              </a:rPr>
              <a:t>expanded the scope of wellness policies; brought in additional stakeholders in its development, implementation, and review; and required public updates on the content and implementation of the wellness policies.</a:t>
            </a:r>
          </a:p>
          <a:p>
            <a:pPr marL="0" indent="0">
              <a:buNone/>
            </a:pPr>
            <a:endParaRPr lang="en-US" altLang="en-US">
              <a:ea typeface="Verdana" panose="020B0604030504040204" pitchFamily="34" charset="0"/>
            </a:endParaRPr>
          </a:p>
          <a:p>
            <a:pPr marL="0" indent="0">
              <a:buNone/>
            </a:pPr>
            <a:r>
              <a:rPr lang="en-US" altLang="en-US">
                <a:ea typeface="Verdana" panose="020B0604030504040204" pitchFamily="34" charset="0"/>
              </a:rPr>
              <a:t>The intent was to strengthen local school wellness policies, so they become useful tools in evaluating, establishing and maintaining healthy school environments, and to provide transparency to the public on key areas that affect the nutrition environment in each school.</a:t>
            </a:r>
          </a:p>
          <a:p>
            <a:pPr marL="0" indent="0">
              <a:spcBef>
                <a:spcPct val="10000"/>
              </a:spcBef>
              <a:buNone/>
            </a:pPr>
            <a:br>
              <a:rPr lang="en-US" altLang="en-US">
                <a:ea typeface="Verdana" panose="020B0604030504040204" pitchFamily="34" charset="0"/>
              </a:rPr>
            </a:br>
            <a:endParaRPr lang="en-US" altLang="en-US">
              <a:ea typeface="Verdana" panose="020B060403050404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748" name="Rectangle 2974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29750" name="Freeform: Shape 2974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29752" name="Freeform: Shape 2975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2" name="Title 1">
            <a:extLst>
              <a:ext uri="{FF2B5EF4-FFF2-40B4-BE49-F238E27FC236}">
                <a16:creationId xmlns:a16="http://schemas.microsoft.com/office/drawing/2014/main" id="{2F96A468-A86F-6603-2994-769D9CF1DDC2}"/>
              </a:ext>
            </a:extLst>
          </p:cNvPr>
          <p:cNvSpPr>
            <a:spLocks noGrp="1"/>
          </p:cNvSpPr>
          <p:nvPr>
            <p:ph type="title" idx="4294967295"/>
          </p:nvPr>
        </p:nvSpPr>
        <p:spPr>
          <a:xfrm>
            <a:off x="628650" y="253397"/>
            <a:ext cx="7886700" cy="1273233"/>
          </a:xfrm>
        </p:spPr>
        <p:txBody>
          <a:bodyPr vert="horz" lIns="91440" tIns="45720" rIns="91440" bIns="45720" rtlCol="0" anchor="ctr" anchorCtr="1">
            <a:normAutofit/>
          </a:bodyPr>
          <a:lstStyle/>
          <a:p>
            <a:pPr algn="ctr">
              <a:defRPr/>
            </a:pPr>
            <a:r>
              <a:rPr lang="en-US" b="1" kern="1200" dirty="0">
                <a:latin typeface="Verdana"/>
                <a:ea typeface="Verdana"/>
              </a:rPr>
              <a:t>National Health Education Standards</a:t>
            </a:r>
          </a:p>
        </p:txBody>
      </p:sp>
      <p:sp>
        <p:nvSpPr>
          <p:cNvPr id="29754" name="Rectangle 2975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29699" name="Text Placeholder 2">
            <a:extLst>
              <a:ext uri="{FF2B5EF4-FFF2-40B4-BE49-F238E27FC236}">
                <a16:creationId xmlns:a16="http://schemas.microsoft.com/office/drawing/2014/main" id="{339FD07D-73D2-4099-F7BC-26D960FFC486}"/>
              </a:ext>
            </a:extLst>
          </p:cNvPr>
          <p:cNvSpPr>
            <a:spLocks noGrp="1"/>
          </p:cNvSpPr>
          <p:nvPr>
            <p:ph type="body" sz="half" idx="4294967295"/>
          </p:nvPr>
        </p:nvSpPr>
        <p:spPr>
          <a:xfrm>
            <a:off x="628650" y="2152998"/>
            <a:ext cx="7886700" cy="4324002"/>
          </a:xfrm>
        </p:spPr>
        <p:txBody>
          <a:bodyPr vert="horz" lIns="91440" tIns="45720" rIns="91440" bIns="45720" rtlCol="0">
            <a:noAutofit/>
          </a:bodyPr>
          <a:lstStyle/>
          <a:p>
            <a:pPr marL="0" indent="0">
              <a:buNone/>
            </a:pPr>
            <a:r>
              <a:rPr lang="en-US" altLang="en-US" dirty="0">
                <a:ea typeface="Verdana" panose="020B0604030504040204" pitchFamily="34" charset="0"/>
              </a:rPr>
              <a:t>The </a:t>
            </a:r>
            <a:r>
              <a:rPr lang="en-US" altLang="en-US" dirty="0">
                <a:ea typeface="Verdana" panose="020B0604030504040204" pitchFamily="34" charset="0"/>
                <a:hlinkClick r:id="rId2"/>
              </a:rPr>
              <a:t>National Health Education Standards </a:t>
            </a:r>
            <a:r>
              <a:rPr lang="en-US" altLang="en-US" dirty="0">
                <a:ea typeface="Verdana" panose="020B0604030504040204" pitchFamily="34" charset="0"/>
              </a:rPr>
              <a:t>(NHES) are written expectations for what students should know and be able to do by grades 2, 5, 8, and 12 to promote personal, family, and community health. </a:t>
            </a:r>
          </a:p>
          <a:p>
            <a:pPr marL="0" indent="0">
              <a:buNone/>
            </a:pPr>
            <a:endParaRPr lang="en-US" altLang="en-US" dirty="0">
              <a:ea typeface="Verdana" panose="020B0604030504040204" pitchFamily="34" charset="0"/>
            </a:endParaRPr>
          </a:p>
          <a:p>
            <a:pPr marL="0" indent="0">
              <a:buNone/>
            </a:pPr>
            <a:r>
              <a:rPr lang="en-US" altLang="en-US" dirty="0">
                <a:ea typeface="Verdana" panose="020B0604030504040204" pitchFamily="34" charset="0"/>
              </a:rPr>
              <a:t>The standards provide a framework for curriculum development and selection, instruction, and student assessment in health education.</a:t>
            </a:r>
          </a:p>
          <a:p>
            <a:pPr marL="0" indent="0">
              <a:spcBef>
                <a:spcPct val="10000"/>
              </a:spcBef>
              <a:buNone/>
            </a:pPr>
            <a:br>
              <a:rPr lang="en-US" altLang="en-US" dirty="0">
                <a:ea typeface="Verdana" panose="020B0604030504040204" pitchFamily="34" charset="0"/>
              </a:rPr>
            </a:br>
            <a:endParaRPr lang="en-US" altLang="en-US" dirty="0">
              <a:ea typeface="Verdana" panose="020B0604030504040204" pitchFamily="34" charset="0"/>
            </a:endParaRPr>
          </a:p>
        </p:txBody>
      </p:sp>
    </p:spTree>
    <p:extLst>
      <p:ext uri="{BB962C8B-B14F-4D97-AF65-F5344CB8AC3E}">
        <p14:creationId xmlns:p14="http://schemas.microsoft.com/office/powerpoint/2010/main" val="171062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748" name="Rectangle 2974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29750" name="Freeform: Shape 2974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29752" name="Freeform: Shape 2975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2" name="Title 1">
            <a:extLst>
              <a:ext uri="{FF2B5EF4-FFF2-40B4-BE49-F238E27FC236}">
                <a16:creationId xmlns:a16="http://schemas.microsoft.com/office/drawing/2014/main" id="{2F96A468-A86F-6603-2994-769D9CF1DDC2}"/>
              </a:ext>
            </a:extLst>
          </p:cNvPr>
          <p:cNvSpPr>
            <a:spLocks noGrp="1"/>
          </p:cNvSpPr>
          <p:nvPr>
            <p:ph type="title" idx="4294967295"/>
          </p:nvPr>
        </p:nvSpPr>
        <p:spPr>
          <a:xfrm>
            <a:off x="628650" y="253397"/>
            <a:ext cx="7886700" cy="1273233"/>
          </a:xfrm>
        </p:spPr>
        <p:txBody>
          <a:bodyPr vert="horz" lIns="91440" tIns="45720" rIns="91440" bIns="45720" rtlCol="0" anchor="ctr" anchorCtr="1">
            <a:normAutofit/>
          </a:bodyPr>
          <a:lstStyle/>
          <a:p>
            <a:pPr algn="ctr">
              <a:defRPr/>
            </a:pPr>
            <a:r>
              <a:rPr lang="en-US" b="1" kern="1200" dirty="0">
                <a:latin typeface="Verdana"/>
                <a:ea typeface="Verdana"/>
              </a:rPr>
              <a:t>National Health Education Standards</a:t>
            </a:r>
          </a:p>
        </p:txBody>
      </p:sp>
      <p:sp>
        <p:nvSpPr>
          <p:cNvPr id="29754" name="Rectangle 2975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29699" name="Text Placeholder 2">
            <a:extLst>
              <a:ext uri="{FF2B5EF4-FFF2-40B4-BE49-F238E27FC236}">
                <a16:creationId xmlns:a16="http://schemas.microsoft.com/office/drawing/2014/main" id="{339FD07D-73D2-4099-F7BC-26D960FFC486}"/>
              </a:ext>
            </a:extLst>
          </p:cNvPr>
          <p:cNvSpPr>
            <a:spLocks noGrp="1"/>
          </p:cNvSpPr>
          <p:nvPr>
            <p:ph type="body" sz="half" idx="4294967295"/>
          </p:nvPr>
        </p:nvSpPr>
        <p:spPr>
          <a:xfrm>
            <a:off x="628650" y="2152998"/>
            <a:ext cx="7886700" cy="4324002"/>
          </a:xfrm>
        </p:spPr>
        <p:txBody>
          <a:bodyPr vert="horz" lIns="91440" tIns="45720" rIns="91440" bIns="45720" rtlCol="0">
            <a:noAutofit/>
          </a:bodyPr>
          <a:lstStyle/>
          <a:p>
            <a:pPr marL="0" indent="0">
              <a:buNone/>
            </a:pPr>
            <a:r>
              <a:rPr lang="en-US" altLang="en-US" b="1">
                <a:ea typeface="Verdana" panose="020B0604030504040204" pitchFamily="34" charset="0"/>
              </a:rPr>
              <a:t>Standard 1:</a:t>
            </a:r>
            <a:r>
              <a:rPr lang="en-US" altLang="en-US">
                <a:ea typeface="Verdana" panose="020B0604030504040204" pitchFamily="34" charset="0"/>
              </a:rPr>
              <a:t> </a:t>
            </a:r>
            <a:endParaRPr lang="en-US">
              <a:ea typeface="Verdana" panose="020B0604030504040204" pitchFamily="34" charset="0"/>
            </a:endParaRPr>
          </a:p>
          <a:p>
            <a:pPr marL="0" indent="0">
              <a:buNone/>
            </a:pPr>
            <a:r>
              <a:rPr lang="en-US" altLang="en-US">
                <a:ea typeface="Verdana" panose="020B0604030504040204" pitchFamily="34" charset="0"/>
              </a:rPr>
              <a:t>Students will comprehend concepts related to health promotion and disease prevention to enhance health.</a:t>
            </a:r>
            <a:br>
              <a:rPr lang="en-US" altLang="en-US">
                <a:ea typeface="Verdana" panose="020B0604030504040204" pitchFamily="34" charset="0"/>
              </a:rPr>
            </a:br>
            <a:br>
              <a:rPr lang="en-US" altLang="en-US">
                <a:ea typeface="Verdana" panose="020B0604030504040204" pitchFamily="34" charset="0"/>
              </a:rPr>
            </a:br>
            <a:r>
              <a:rPr lang="en-US" altLang="en-US" b="1">
                <a:ea typeface="Verdana" panose="020B0604030504040204" pitchFamily="34" charset="0"/>
              </a:rPr>
              <a:t>Standard 2:</a:t>
            </a:r>
            <a:r>
              <a:rPr lang="en-US" altLang="en-US">
                <a:ea typeface="Verdana" panose="020B0604030504040204" pitchFamily="34" charset="0"/>
              </a:rPr>
              <a:t> </a:t>
            </a:r>
          </a:p>
          <a:p>
            <a:pPr marL="0" indent="0">
              <a:buNone/>
            </a:pPr>
            <a:r>
              <a:rPr lang="en-US" altLang="en-US">
                <a:ea typeface="Verdana" panose="020B0604030504040204" pitchFamily="34" charset="0"/>
              </a:rPr>
              <a:t>Students will analyze the influence of family, peers, culture, media, technology, and other factors on health behaviors.</a:t>
            </a:r>
            <a:br>
              <a:rPr lang="en-US" altLang="en-US">
                <a:ea typeface="Verdana" panose="020B0604030504040204" pitchFamily="34" charset="0"/>
              </a:rPr>
            </a:br>
            <a:br>
              <a:rPr lang="en-US" altLang="en-US">
                <a:ea typeface="Verdana" panose="020B0604030504040204" pitchFamily="34" charset="0"/>
              </a:rPr>
            </a:br>
            <a:r>
              <a:rPr lang="en-US" altLang="en-US" b="1">
                <a:ea typeface="Verdana" panose="020B0604030504040204" pitchFamily="34" charset="0"/>
              </a:rPr>
              <a:t>Standard 3:</a:t>
            </a:r>
          </a:p>
          <a:p>
            <a:pPr marL="0" indent="0">
              <a:buNone/>
            </a:pPr>
            <a:r>
              <a:rPr lang="en-US" altLang="en-US">
                <a:ea typeface="Verdana" panose="020B0604030504040204" pitchFamily="34" charset="0"/>
              </a:rPr>
              <a:t>Students will demonstrate the ability to access valid information, products, and services to enhance health.</a:t>
            </a:r>
            <a:br>
              <a:rPr lang="en-US" altLang="en-US">
                <a:ea typeface="Verdana" panose="020B0604030504040204" pitchFamily="34" charset="0"/>
              </a:rPr>
            </a:br>
            <a:br>
              <a:rPr lang="en-US" altLang="en-US">
                <a:ea typeface="Verdana" panose="020B0604030504040204" pitchFamily="34" charset="0"/>
              </a:rPr>
            </a:br>
            <a:r>
              <a:rPr lang="en-US" altLang="en-US" b="1">
                <a:ea typeface="Verdana" panose="020B0604030504040204" pitchFamily="34" charset="0"/>
              </a:rPr>
              <a:t>Standard 4:</a:t>
            </a:r>
            <a:r>
              <a:rPr lang="en-US" altLang="en-US">
                <a:ea typeface="Verdana" panose="020B0604030504040204" pitchFamily="34" charset="0"/>
              </a:rPr>
              <a:t> </a:t>
            </a:r>
          </a:p>
          <a:p>
            <a:pPr marL="0" indent="0">
              <a:spcBef>
                <a:spcPct val="10000"/>
              </a:spcBef>
              <a:buNone/>
            </a:pPr>
            <a:r>
              <a:rPr lang="en-US" altLang="en-US">
                <a:ea typeface="Verdana" panose="020B0604030504040204" pitchFamily="34" charset="0"/>
              </a:rPr>
              <a:t>Students will demonstrate the ability to use interpersonal communication skills to enhance health and avoid or reduce health risks. </a:t>
            </a:r>
            <a:br>
              <a:rPr lang="en-US" altLang="en-US">
                <a:ea typeface="Verdana" panose="020B0604030504040204" pitchFamily="34" charset="0"/>
              </a:rPr>
            </a:br>
            <a:endParaRPr lang="en-US" altLang="en-US">
              <a:ea typeface="Verdana" panose="020B0604030504040204" pitchFamily="34" charset="0"/>
            </a:endParaRPr>
          </a:p>
        </p:txBody>
      </p:sp>
    </p:spTree>
    <p:extLst>
      <p:ext uri="{BB962C8B-B14F-4D97-AF65-F5344CB8AC3E}">
        <p14:creationId xmlns:p14="http://schemas.microsoft.com/office/powerpoint/2010/main" val="2017998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55" name="Rectangle 30754">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30757" name="Freeform: Shape 30756">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30759" name="Freeform: Shape 30758">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2" name="Title 1">
            <a:extLst>
              <a:ext uri="{FF2B5EF4-FFF2-40B4-BE49-F238E27FC236}">
                <a16:creationId xmlns:a16="http://schemas.microsoft.com/office/drawing/2014/main" id="{DF6B9B1E-BE70-74B8-F15F-6D72095413A0}"/>
              </a:ext>
            </a:extLst>
          </p:cNvPr>
          <p:cNvSpPr>
            <a:spLocks noGrp="1"/>
          </p:cNvSpPr>
          <p:nvPr>
            <p:ph type="title" idx="4294967295"/>
          </p:nvPr>
        </p:nvSpPr>
        <p:spPr>
          <a:xfrm>
            <a:off x="628650" y="253397"/>
            <a:ext cx="7886700" cy="1273233"/>
          </a:xfrm>
        </p:spPr>
        <p:txBody>
          <a:bodyPr vert="horz" lIns="91440" tIns="45720" rIns="91440" bIns="45720" rtlCol="0" anchor="ctr" anchorCtr="1">
            <a:normAutofit/>
          </a:bodyPr>
          <a:lstStyle/>
          <a:p>
            <a:pPr algn="ctr">
              <a:defRPr/>
            </a:pPr>
            <a:r>
              <a:rPr lang="en-US" b="1" kern="1200" dirty="0">
                <a:latin typeface="Verdana"/>
                <a:ea typeface="Verdana"/>
              </a:rPr>
              <a:t>National Health Education Standards</a:t>
            </a:r>
          </a:p>
        </p:txBody>
      </p:sp>
      <p:sp>
        <p:nvSpPr>
          <p:cNvPr id="30761" name="Rectangle 30760">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30723" name="Text Placeholder 2">
            <a:extLst>
              <a:ext uri="{FF2B5EF4-FFF2-40B4-BE49-F238E27FC236}">
                <a16:creationId xmlns:a16="http://schemas.microsoft.com/office/drawing/2014/main" id="{AA79C1F1-F934-A21C-12BB-1CA3775E5ED6}"/>
              </a:ext>
            </a:extLst>
          </p:cNvPr>
          <p:cNvSpPr>
            <a:spLocks noGrp="1"/>
          </p:cNvSpPr>
          <p:nvPr>
            <p:ph type="body" sz="half" idx="4294967295"/>
          </p:nvPr>
        </p:nvSpPr>
        <p:spPr>
          <a:xfrm>
            <a:off x="628650" y="2286000"/>
            <a:ext cx="7886700" cy="4114800"/>
          </a:xfrm>
        </p:spPr>
        <p:txBody>
          <a:bodyPr vert="horz" lIns="91440" tIns="45720" rIns="91440" bIns="45720" rtlCol="0">
            <a:noAutofit/>
          </a:bodyPr>
          <a:lstStyle/>
          <a:p>
            <a:pPr marL="0" indent="0">
              <a:buNone/>
            </a:pPr>
            <a:r>
              <a:rPr lang="en-US" altLang="en-US" b="1">
                <a:ea typeface="Verdana" panose="020B0604030504040204" pitchFamily="34" charset="0"/>
              </a:rPr>
              <a:t>Standard 5:</a:t>
            </a:r>
            <a:r>
              <a:rPr lang="en-US" altLang="en-US">
                <a:ea typeface="Verdana" panose="020B0604030504040204" pitchFamily="34" charset="0"/>
              </a:rPr>
              <a:t> </a:t>
            </a:r>
            <a:endParaRPr lang="en-US">
              <a:ea typeface="Verdana" panose="020B0604030504040204" pitchFamily="34" charset="0"/>
            </a:endParaRPr>
          </a:p>
          <a:p>
            <a:pPr marL="0" indent="0">
              <a:buNone/>
            </a:pPr>
            <a:r>
              <a:rPr lang="en-US" altLang="en-US">
                <a:ea typeface="Verdana" panose="020B0604030504040204" pitchFamily="34" charset="0"/>
              </a:rPr>
              <a:t>Students will demonstrate the ability to use decision-making skills to enhance health. </a:t>
            </a:r>
            <a:br>
              <a:rPr lang="en-US" altLang="en-US">
                <a:ea typeface="Verdana" panose="020B0604030504040204" pitchFamily="34" charset="0"/>
              </a:rPr>
            </a:br>
            <a:br>
              <a:rPr lang="en-US" altLang="en-US">
                <a:ea typeface="Verdana" panose="020B0604030504040204" pitchFamily="34" charset="0"/>
              </a:rPr>
            </a:br>
            <a:r>
              <a:rPr lang="en-US" altLang="en-US" b="1">
                <a:ea typeface="Verdana" panose="020B0604030504040204" pitchFamily="34" charset="0"/>
              </a:rPr>
              <a:t>Standard 6:</a:t>
            </a:r>
            <a:r>
              <a:rPr lang="en-US" altLang="en-US">
                <a:ea typeface="Verdana" panose="020B0604030504040204" pitchFamily="34" charset="0"/>
              </a:rPr>
              <a:t> </a:t>
            </a:r>
          </a:p>
          <a:p>
            <a:pPr marL="0" indent="0">
              <a:buNone/>
            </a:pPr>
            <a:r>
              <a:rPr lang="en-US" altLang="en-US">
                <a:ea typeface="Verdana" panose="020B0604030504040204" pitchFamily="34" charset="0"/>
              </a:rPr>
              <a:t>Students will demonstrate the ability to use goal-setting skills to enhance health.</a:t>
            </a:r>
            <a:br>
              <a:rPr lang="en-US" altLang="en-US">
                <a:ea typeface="Verdana" panose="020B0604030504040204" pitchFamily="34" charset="0"/>
              </a:rPr>
            </a:br>
            <a:br>
              <a:rPr lang="en-US" altLang="en-US">
                <a:ea typeface="Verdana" panose="020B0604030504040204" pitchFamily="34" charset="0"/>
              </a:rPr>
            </a:br>
            <a:r>
              <a:rPr lang="en-US" altLang="en-US" b="1">
                <a:ea typeface="Verdana" panose="020B0604030504040204" pitchFamily="34" charset="0"/>
              </a:rPr>
              <a:t>Standard 7:</a:t>
            </a:r>
            <a:r>
              <a:rPr lang="en-US" altLang="en-US">
                <a:ea typeface="Verdana" panose="020B0604030504040204" pitchFamily="34" charset="0"/>
              </a:rPr>
              <a:t> </a:t>
            </a:r>
          </a:p>
          <a:p>
            <a:pPr marL="0" indent="0">
              <a:buNone/>
            </a:pPr>
            <a:r>
              <a:rPr lang="en-US" altLang="en-US">
                <a:ea typeface="Verdana" panose="020B0604030504040204" pitchFamily="34" charset="0"/>
              </a:rPr>
              <a:t>Students will demonstrate the ability to practice health-enhancing behaviors and avoid or reduce health risks.</a:t>
            </a:r>
            <a:br>
              <a:rPr lang="en-US" altLang="en-US">
                <a:ea typeface="Verdana" panose="020B0604030504040204" pitchFamily="34" charset="0"/>
              </a:rPr>
            </a:br>
            <a:br>
              <a:rPr lang="en-US" altLang="en-US">
                <a:ea typeface="Verdana" panose="020B0604030504040204" pitchFamily="34" charset="0"/>
              </a:rPr>
            </a:br>
            <a:r>
              <a:rPr lang="en-US" altLang="en-US" b="1">
                <a:ea typeface="Verdana" panose="020B0604030504040204" pitchFamily="34" charset="0"/>
              </a:rPr>
              <a:t>Standard 8:</a:t>
            </a:r>
            <a:r>
              <a:rPr lang="en-US" altLang="en-US">
                <a:ea typeface="Verdana" panose="020B0604030504040204" pitchFamily="34" charset="0"/>
              </a:rPr>
              <a:t> </a:t>
            </a:r>
          </a:p>
          <a:p>
            <a:pPr marL="0" indent="0">
              <a:buNone/>
            </a:pPr>
            <a:r>
              <a:rPr lang="en-US" altLang="en-US">
                <a:ea typeface="Verdana" panose="020B0604030504040204" pitchFamily="34" charset="0"/>
              </a:rPr>
              <a:t>Students will demonstrate the ability to advocate for personal, family, and community health. </a:t>
            </a:r>
            <a:br>
              <a:rPr lang="en-US" altLang="en-US">
                <a:ea typeface="Verdana" panose="020B0604030504040204" pitchFamily="34" charset="0"/>
              </a:rPr>
            </a:br>
            <a:endParaRPr lang="en-US" altLang="en-US">
              <a:ea typeface="Verdana" panose="020B060403050404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0171" name="Rectangle 90170">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90173" name="Freeform: Shape 90172">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90175" name="Freeform: Shape 90174">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90114" name="Rectangle 2">
            <a:extLst>
              <a:ext uri="{FF2B5EF4-FFF2-40B4-BE49-F238E27FC236}">
                <a16:creationId xmlns:a16="http://schemas.microsoft.com/office/drawing/2014/main" id="{E36D233A-548F-0530-0CDD-6D2730846CEB}"/>
              </a:ext>
            </a:extLst>
          </p:cNvPr>
          <p:cNvSpPr>
            <a:spLocks noGrp="1" noChangeArrowheads="1"/>
          </p:cNvSpPr>
          <p:nvPr>
            <p:ph type="title"/>
          </p:nvPr>
        </p:nvSpPr>
        <p:spPr>
          <a:xfrm>
            <a:off x="628650" y="253397"/>
            <a:ext cx="7886700" cy="1273233"/>
          </a:xfrm>
        </p:spPr>
        <p:txBody>
          <a:bodyPr>
            <a:normAutofit/>
          </a:bodyPr>
          <a:lstStyle/>
          <a:p>
            <a:pPr algn="ctr" eaLnBrk="1" hangingPunct="1">
              <a:spcBef>
                <a:spcPts val="0"/>
              </a:spcBef>
              <a:defRPr/>
            </a:pPr>
            <a:r>
              <a:rPr lang="en-US" b="1" kern="1200">
                <a:solidFill>
                  <a:schemeClr val="tx1"/>
                </a:solidFill>
                <a:ea typeface="Verdana" panose="020B0604030504040204" pitchFamily="34" charset="0"/>
              </a:rPr>
              <a:t>Recent Legislation </a:t>
            </a:r>
            <a:br>
              <a:rPr lang="en-US" b="1" kern="1200">
                <a:solidFill>
                  <a:schemeClr val="tx1"/>
                </a:solidFill>
                <a:ea typeface="Verdana" panose="020B0604030504040204" pitchFamily="34" charset="0"/>
              </a:rPr>
            </a:br>
            <a:r>
              <a:rPr lang="en-US" b="1" kern="1200" err="1">
                <a:solidFill>
                  <a:schemeClr val="tx1"/>
                </a:solidFill>
                <a:ea typeface="Verdana" panose="020B0604030504040204" pitchFamily="34" charset="0"/>
              </a:rPr>
              <a:t>XX</a:t>
            </a:r>
            <a:r>
              <a:rPr lang="en-US" b="1" kern="1200" baseline="30000" err="1">
                <a:solidFill>
                  <a:schemeClr val="tx1"/>
                </a:solidFill>
                <a:ea typeface="Verdana" panose="020B0604030504040204" pitchFamily="34" charset="0"/>
              </a:rPr>
              <a:t>nd</a:t>
            </a:r>
            <a:r>
              <a:rPr lang="en-US" b="1" kern="1200">
                <a:solidFill>
                  <a:schemeClr val="tx1"/>
                </a:solidFill>
                <a:ea typeface="Verdana" panose="020B0604030504040204" pitchFamily="34" charset="0"/>
              </a:rPr>
              <a:t> Texas Legislature</a:t>
            </a:r>
            <a:endParaRPr lang="en-US">
              <a:ea typeface="Verdana"/>
            </a:endParaRPr>
          </a:p>
        </p:txBody>
      </p:sp>
      <p:sp>
        <p:nvSpPr>
          <p:cNvPr id="90177" name="Rectangle 90176">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35843" name="Rectangle 3">
            <a:extLst>
              <a:ext uri="{FF2B5EF4-FFF2-40B4-BE49-F238E27FC236}">
                <a16:creationId xmlns:a16="http://schemas.microsoft.com/office/drawing/2014/main" id="{FD8E7894-9048-A918-FB78-27C767F82F77}"/>
              </a:ext>
            </a:extLst>
          </p:cNvPr>
          <p:cNvSpPr>
            <a:spLocks noGrp="1" noChangeArrowheads="1"/>
          </p:cNvSpPr>
          <p:nvPr>
            <p:ph idx="1"/>
          </p:nvPr>
        </p:nvSpPr>
        <p:spPr>
          <a:xfrm>
            <a:off x="628650" y="2144119"/>
            <a:ext cx="7886700" cy="4332881"/>
          </a:xfrm>
        </p:spPr>
        <p:txBody>
          <a:bodyPr vert="horz" lIns="91440" tIns="45720" rIns="91440" bIns="45720" rtlCol="0">
            <a:normAutofit/>
          </a:bodyPr>
          <a:lstStyle/>
          <a:p>
            <a:pPr>
              <a:buNone/>
            </a:pPr>
            <a:r>
              <a:rPr lang="en-US" altLang="en-US" sz="1400" b="1"/>
              <a:t>SENATE</a:t>
            </a:r>
            <a:r>
              <a:rPr lang="en-US" altLang="en-US" sz="1400" b="1">
                <a:latin typeface="Verdana" panose="020B0604030504040204" pitchFamily="34" charset="0"/>
              </a:rPr>
              <a:t> BILLS</a:t>
            </a:r>
          </a:p>
          <a:p>
            <a:pPr eaLnBrk="1" hangingPunct="1">
              <a:buFontTx/>
              <a:buNone/>
            </a:pPr>
            <a:endParaRPr lang="en-US" altLang="en-US" sz="1300"/>
          </a:p>
        </p:txBody>
      </p:sp>
    </p:spTree>
    <p:extLst>
      <p:ext uri="{BB962C8B-B14F-4D97-AF65-F5344CB8AC3E}">
        <p14:creationId xmlns:p14="http://schemas.microsoft.com/office/powerpoint/2010/main" val="1619824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0171" name="Rectangle 90170">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90173" name="Freeform: Shape 90172">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90175" name="Freeform: Shape 90174">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90114" name="Rectangle 2">
            <a:extLst>
              <a:ext uri="{FF2B5EF4-FFF2-40B4-BE49-F238E27FC236}">
                <a16:creationId xmlns:a16="http://schemas.microsoft.com/office/drawing/2014/main" id="{E36D233A-548F-0530-0CDD-6D2730846CEB}"/>
              </a:ext>
            </a:extLst>
          </p:cNvPr>
          <p:cNvSpPr>
            <a:spLocks noGrp="1" noChangeArrowheads="1"/>
          </p:cNvSpPr>
          <p:nvPr>
            <p:ph type="title"/>
          </p:nvPr>
        </p:nvSpPr>
        <p:spPr>
          <a:xfrm>
            <a:off x="628650" y="253397"/>
            <a:ext cx="7886700" cy="1273233"/>
          </a:xfrm>
        </p:spPr>
        <p:txBody>
          <a:bodyPr>
            <a:normAutofit/>
          </a:bodyPr>
          <a:lstStyle/>
          <a:p>
            <a:pPr algn="ctr" eaLnBrk="1" hangingPunct="1">
              <a:spcBef>
                <a:spcPts val="0"/>
              </a:spcBef>
              <a:defRPr/>
            </a:pPr>
            <a:r>
              <a:rPr lang="en-US" b="1">
                <a:ea typeface="Verdana"/>
              </a:rPr>
              <a:t>Recent Legislation </a:t>
            </a:r>
            <a:br>
              <a:rPr lang="en-US" b="1">
                <a:ea typeface="Verdana"/>
              </a:rPr>
            </a:br>
            <a:r>
              <a:rPr lang="en-US" b="1" err="1">
                <a:ea typeface="Verdana"/>
              </a:rPr>
              <a:t>XX</a:t>
            </a:r>
            <a:r>
              <a:rPr lang="en-US" b="1" baseline="30000" err="1">
                <a:ea typeface="Verdana"/>
              </a:rPr>
              <a:t>nd</a:t>
            </a:r>
            <a:r>
              <a:rPr lang="en-US" b="1">
                <a:ea typeface="Verdana"/>
              </a:rPr>
              <a:t> Texas Legislature</a:t>
            </a:r>
            <a:endParaRPr lang="en-US">
              <a:ea typeface="Verdana"/>
            </a:endParaRPr>
          </a:p>
        </p:txBody>
      </p:sp>
      <p:sp>
        <p:nvSpPr>
          <p:cNvPr id="90177" name="Rectangle 90176">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35843" name="Rectangle 3">
            <a:extLst>
              <a:ext uri="{FF2B5EF4-FFF2-40B4-BE49-F238E27FC236}">
                <a16:creationId xmlns:a16="http://schemas.microsoft.com/office/drawing/2014/main" id="{FD8E7894-9048-A918-FB78-27C767F82F77}"/>
              </a:ext>
            </a:extLst>
          </p:cNvPr>
          <p:cNvSpPr>
            <a:spLocks noGrp="1" noChangeArrowheads="1"/>
          </p:cNvSpPr>
          <p:nvPr>
            <p:ph idx="1"/>
          </p:nvPr>
        </p:nvSpPr>
        <p:spPr>
          <a:xfrm>
            <a:off x="628650" y="2144119"/>
            <a:ext cx="7886700" cy="4332881"/>
          </a:xfrm>
        </p:spPr>
        <p:txBody>
          <a:bodyPr vert="horz" lIns="91440" tIns="45720" rIns="91440" bIns="45720" rtlCol="0">
            <a:normAutofit/>
          </a:bodyPr>
          <a:lstStyle/>
          <a:p>
            <a:pPr>
              <a:buNone/>
            </a:pPr>
            <a:r>
              <a:rPr lang="en-US" altLang="en-US" sz="1400" b="1">
                <a:latin typeface="Verdana" panose="020B0604030504040204" pitchFamily="34" charset="0"/>
              </a:rPr>
              <a:t>HOUSE BILLS</a:t>
            </a:r>
          </a:p>
          <a:p>
            <a:pPr eaLnBrk="1" hangingPunct="1">
              <a:buFontTx/>
              <a:buNone/>
            </a:pPr>
            <a:endParaRPr lang="en-US" altLang="en-US" sz="1300"/>
          </a:p>
        </p:txBody>
      </p:sp>
    </p:spTree>
    <p:extLst>
      <p:ext uri="{BB962C8B-B14F-4D97-AF65-F5344CB8AC3E}">
        <p14:creationId xmlns:p14="http://schemas.microsoft.com/office/powerpoint/2010/main" val="1783076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0171" name="Rectangle 90170">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90173" name="Freeform: Shape 90172">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90175" name="Freeform: Shape 90174">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90114" name="Rectangle 2">
            <a:extLst>
              <a:ext uri="{FF2B5EF4-FFF2-40B4-BE49-F238E27FC236}">
                <a16:creationId xmlns:a16="http://schemas.microsoft.com/office/drawing/2014/main" id="{E36D233A-548F-0530-0CDD-6D2730846CEB}"/>
              </a:ext>
            </a:extLst>
          </p:cNvPr>
          <p:cNvSpPr>
            <a:spLocks noGrp="1" noChangeArrowheads="1"/>
          </p:cNvSpPr>
          <p:nvPr>
            <p:ph type="title"/>
          </p:nvPr>
        </p:nvSpPr>
        <p:spPr>
          <a:xfrm>
            <a:off x="628650" y="253397"/>
            <a:ext cx="7886700" cy="1273233"/>
          </a:xfrm>
        </p:spPr>
        <p:txBody>
          <a:bodyPr>
            <a:normAutofit/>
          </a:bodyPr>
          <a:lstStyle/>
          <a:p>
            <a:pPr algn="ctr" eaLnBrk="1" hangingPunct="1">
              <a:spcBef>
                <a:spcPts val="0"/>
              </a:spcBef>
              <a:defRPr/>
            </a:pPr>
            <a:r>
              <a:rPr lang="en-US" sz="3000" b="1">
                <a:ea typeface="Verdana"/>
              </a:rPr>
              <a:t>State Legislated</a:t>
            </a:r>
            <a:br>
              <a:rPr lang="en-US" sz="3000" b="1">
                <a:ea typeface="Verdana" panose="020B0604030504040204" pitchFamily="34" charset="0"/>
              </a:rPr>
            </a:br>
            <a:r>
              <a:rPr lang="en-US" sz="3000" b="1">
                <a:ea typeface="Verdana"/>
              </a:rPr>
              <a:t>Committee-Related Requirements</a:t>
            </a:r>
            <a:endParaRPr lang="en-US" sz="3000">
              <a:ea typeface="Verdana"/>
            </a:endParaRPr>
          </a:p>
        </p:txBody>
      </p:sp>
      <p:sp>
        <p:nvSpPr>
          <p:cNvPr id="90177" name="Rectangle 90176">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35843" name="Rectangle 3">
            <a:extLst>
              <a:ext uri="{FF2B5EF4-FFF2-40B4-BE49-F238E27FC236}">
                <a16:creationId xmlns:a16="http://schemas.microsoft.com/office/drawing/2014/main" id="{FD8E7894-9048-A918-FB78-27C767F82F77}"/>
              </a:ext>
            </a:extLst>
          </p:cNvPr>
          <p:cNvSpPr>
            <a:spLocks noGrp="1" noChangeArrowheads="1"/>
          </p:cNvSpPr>
          <p:nvPr>
            <p:ph idx="1"/>
          </p:nvPr>
        </p:nvSpPr>
        <p:spPr>
          <a:xfrm>
            <a:off x="628650" y="2144119"/>
            <a:ext cx="7886700" cy="4332881"/>
          </a:xfrm>
        </p:spPr>
        <p:txBody>
          <a:bodyPr vert="horz" lIns="91440" tIns="45720" rIns="91440" bIns="45720" rtlCol="0">
            <a:normAutofit fontScale="85000" lnSpcReduction="20000"/>
          </a:bodyPr>
          <a:lstStyle/>
          <a:p>
            <a:pPr marL="457200" indent="0">
              <a:lnSpc>
                <a:spcPct val="110000"/>
              </a:lnSpc>
              <a:spcBef>
                <a:spcPts val="500"/>
              </a:spcBef>
              <a:spcAft>
                <a:spcPts val="600"/>
              </a:spcAft>
              <a:buNone/>
            </a:pPr>
            <a:r>
              <a:rPr lang="en-US" dirty="0">
                <a:ea typeface="Verdana"/>
                <a:cs typeface="Calibri"/>
              </a:rPr>
              <a:t>The following highlight some of the state legislated requirements for SHACs according to </a:t>
            </a:r>
            <a:r>
              <a:rPr lang="en-US" dirty="0">
                <a:ea typeface="Verdana"/>
                <a:cs typeface="Calibri"/>
                <a:hlinkClick r:id="rId2"/>
              </a:rPr>
              <a:t>Texas Education Code, Chapter 28, Section 28.004</a:t>
            </a:r>
            <a:r>
              <a:rPr lang="en-US" dirty="0">
                <a:ea typeface="Verdana"/>
                <a:cs typeface="Calibri"/>
              </a:rPr>
              <a:t>. </a:t>
            </a:r>
          </a:p>
          <a:p>
            <a:pPr marL="685800">
              <a:lnSpc>
                <a:spcPct val="110000"/>
              </a:lnSpc>
              <a:spcBef>
                <a:spcPts val="500"/>
              </a:spcBef>
              <a:spcAft>
                <a:spcPts val="600"/>
              </a:spcAft>
              <a:buFont typeface="Wingdings" panose="05000000000000000000" pitchFamily="2" charset="2"/>
              <a:buChar char="Ø"/>
            </a:pPr>
            <a:r>
              <a:rPr lang="en-US" dirty="0">
                <a:ea typeface="Verdana"/>
                <a:cs typeface="Calibri"/>
              </a:rPr>
              <a:t>A non-school employee, parent must serve as the chair and/or co-chair. </a:t>
            </a:r>
            <a:endParaRPr lang="en-US" dirty="0">
              <a:ea typeface="Verdana" panose="020B0604030504040204" pitchFamily="34" charset="0"/>
              <a:cs typeface="Calibri"/>
            </a:endParaRPr>
          </a:p>
          <a:p>
            <a:pPr marL="685800">
              <a:lnSpc>
                <a:spcPct val="110000"/>
              </a:lnSpc>
              <a:spcBef>
                <a:spcPts val="500"/>
              </a:spcBef>
              <a:spcAft>
                <a:spcPts val="600"/>
              </a:spcAft>
              <a:buFont typeface="Wingdings" panose="05000000000000000000" pitchFamily="2" charset="2"/>
              <a:buChar char="Ø"/>
            </a:pPr>
            <a:r>
              <a:rPr lang="en-US" dirty="0">
                <a:ea typeface="Verdana"/>
                <a:cs typeface="Calibri"/>
              </a:rPr>
              <a:t>A district Board of Trustees must appoint at least five members to serve with majority of the members being parents of students enrolled in the district and who are not employed by the district.</a:t>
            </a:r>
          </a:p>
          <a:p>
            <a:pPr marL="685800">
              <a:lnSpc>
                <a:spcPct val="110000"/>
              </a:lnSpc>
              <a:spcBef>
                <a:spcPts val="500"/>
              </a:spcBef>
              <a:spcAft>
                <a:spcPts val="600"/>
              </a:spcAft>
              <a:buFont typeface="Wingdings" panose="05000000000000000000" pitchFamily="2" charset="2"/>
              <a:buChar char="Ø"/>
            </a:pPr>
            <a:r>
              <a:rPr lang="en-US" dirty="0">
                <a:ea typeface="Verdana"/>
                <a:cs typeface="Calibri"/>
              </a:rPr>
              <a:t>SHACs must meet at least 4 times a year, and must post notice of the date, hour, place, and subject of meeting at least 72 hours beforehand. They also must maintain minutes, make an audio or video recording of the meeting, and submit it to district no later than 10 days afterward.</a:t>
            </a:r>
          </a:p>
          <a:p>
            <a:pPr marL="685800">
              <a:lnSpc>
                <a:spcPct val="110000"/>
              </a:lnSpc>
              <a:spcBef>
                <a:spcPts val="500"/>
              </a:spcBef>
              <a:spcAft>
                <a:spcPts val="600"/>
              </a:spcAft>
              <a:buFont typeface="Wingdings" panose="05000000000000000000" pitchFamily="2" charset="2"/>
              <a:buChar char="Ø"/>
            </a:pPr>
            <a:r>
              <a:rPr lang="en-US" dirty="0">
                <a:ea typeface="Verdana"/>
                <a:cs typeface="Calibri"/>
              </a:rPr>
              <a:t>SHACs must deliver an annual report to the Board of Trustees. </a:t>
            </a:r>
            <a:endParaRPr lang="en-US" dirty="0">
              <a:ea typeface="Verdana" panose="020B0604030504040204" pitchFamily="34" charset="0"/>
              <a:cs typeface="Calibri"/>
            </a:endParaRPr>
          </a:p>
          <a:p>
            <a:pPr marL="685800">
              <a:lnSpc>
                <a:spcPct val="110000"/>
              </a:lnSpc>
              <a:spcBef>
                <a:spcPts val="500"/>
              </a:spcBef>
              <a:spcAft>
                <a:spcPts val="600"/>
              </a:spcAft>
              <a:buFont typeface="Wingdings" panose="05000000000000000000" pitchFamily="2" charset="2"/>
              <a:buChar char="Ø"/>
            </a:pPr>
            <a:r>
              <a:rPr lang="en-US" dirty="0">
                <a:ea typeface="Verdana"/>
                <a:cs typeface="Calibri"/>
              </a:rPr>
              <a:t>SHACs must recommend policies, procedures, curriculum, and strategies for health education appropriate for specific grade levels.</a:t>
            </a:r>
          </a:p>
          <a:p>
            <a:pPr marL="685800">
              <a:lnSpc>
                <a:spcPct val="110000"/>
              </a:lnSpc>
              <a:spcBef>
                <a:spcPts val="500"/>
              </a:spcBef>
              <a:spcAft>
                <a:spcPts val="600"/>
              </a:spcAft>
              <a:buFont typeface="Wingdings" panose="05000000000000000000" pitchFamily="2" charset="2"/>
              <a:buChar char="Ø"/>
            </a:pPr>
            <a:r>
              <a:rPr lang="en-US" dirty="0">
                <a:ea typeface="Verdana"/>
                <a:cs typeface="Calibri"/>
              </a:rPr>
              <a:t>When making instruction recommendations regarding human sexuality, child abuse, family violence, dating violence, and sex trafficking, the SHAC must hold at least 2 public meetings and submit the recommendations at a public meeting of the Board.</a:t>
            </a:r>
            <a:endParaRPr lang="en-US" altLang="en-US" b="1" dirty="0"/>
          </a:p>
          <a:p>
            <a:pPr eaLnBrk="1" hangingPunct="1">
              <a:buFontTx/>
              <a:buNone/>
            </a:pPr>
            <a:endParaRPr lang="en-US" altLang="en-US" sz="1300" dirty="0"/>
          </a:p>
        </p:txBody>
      </p:sp>
    </p:spTree>
    <p:extLst>
      <p:ext uri="{BB962C8B-B14F-4D97-AF65-F5344CB8AC3E}">
        <p14:creationId xmlns:p14="http://schemas.microsoft.com/office/powerpoint/2010/main" val="820566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8401" name="Rectangle 98400">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98403" name="Freeform: Shape 98402">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98405" name="Freeform: Shape 98404">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98306" name="Rectangle 2">
            <a:extLst>
              <a:ext uri="{FF2B5EF4-FFF2-40B4-BE49-F238E27FC236}">
                <a16:creationId xmlns:a16="http://schemas.microsoft.com/office/drawing/2014/main" id="{F60D30B2-9F20-AAB7-4D91-31D74B1668C9}"/>
              </a:ext>
            </a:extLst>
          </p:cNvPr>
          <p:cNvSpPr>
            <a:spLocks noGrp="1" noChangeArrowheads="1"/>
          </p:cNvSpPr>
          <p:nvPr>
            <p:ph type="title"/>
          </p:nvPr>
        </p:nvSpPr>
        <p:spPr>
          <a:xfrm>
            <a:off x="628650" y="253397"/>
            <a:ext cx="7886700" cy="1538827"/>
          </a:xfrm>
        </p:spPr>
        <p:txBody>
          <a:bodyPr>
            <a:noAutofit/>
          </a:bodyPr>
          <a:lstStyle/>
          <a:p>
            <a:pPr algn="ctr" eaLnBrk="1" hangingPunct="1">
              <a:defRPr/>
            </a:pPr>
            <a:r>
              <a:rPr lang="en-US" b="1">
                <a:ea typeface="Verdana" panose="020B0604030504040204" pitchFamily="34" charset="0"/>
              </a:rPr>
              <a:t>State Legislated</a:t>
            </a:r>
            <a:br>
              <a:rPr lang="en-US" b="1">
                <a:ea typeface="Verdana" panose="020B0604030504040204" pitchFamily="34" charset="0"/>
              </a:rPr>
            </a:br>
            <a:r>
              <a:rPr lang="en-US" b="1">
                <a:ea typeface="Verdana" panose="020B0604030504040204" pitchFamily="34" charset="0"/>
              </a:rPr>
              <a:t>District/Campus-Related Requirements</a:t>
            </a:r>
          </a:p>
        </p:txBody>
      </p:sp>
      <p:sp>
        <p:nvSpPr>
          <p:cNvPr id="98407" name="Rectangle 98406">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3" name="Content Placeholder 2">
            <a:extLst>
              <a:ext uri="{FF2B5EF4-FFF2-40B4-BE49-F238E27FC236}">
                <a16:creationId xmlns:a16="http://schemas.microsoft.com/office/drawing/2014/main" id="{C3107938-6B7B-4484-B193-EFE9DE74EA54}"/>
              </a:ext>
            </a:extLst>
          </p:cNvPr>
          <p:cNvSpPr>
            <a:spLocks noGrp="1"/>
          </p:cNvSpPr>
          <p:nvPr>
            <p:ph idx="1"/>
          </p:nvPr>
        </p:nvSpPr>
        <p:spPr>
          <a:xfrm>
            <a:off x="628650" y="2045621"/>
            <a:ext cx="7886700" cy="4126579"/>
          </a:xfrm>
        </p:spPr>
        <p:txBody>
          <a:bodyPr>
            <a:normAutofit/>
          </a:bodyPr>
          <a:lstStyle/>
          <a:p>
            <a:pPr lvl="0"/>
            <a:endParaRPr lang="en-US" sz="1500"/>
          </a:p>
          <a:p>
            <a:pPr lvl="1">
              <a:spcAft>
                <a:spcPts val="600"/>
              </a:spcAft>
              <a:buFont typeface="Wingdings" panose="05000000000000000000" pitchFamily="2" charset="2"/>
              <a:buChar char="Ø"/>
            </a:pPr>
            <a:r>
              <a:rPr lang="en-US" sz="1500"/>
              <a:t>Section 28.004 allows SHACs to provide recommendation to several activities required of local campus/districts per legislation. The SHAC can: </a:t>
            </a:r>
          </a:p>
          <a:p>
            <a:pPr lvl="1">
              <a:spcAft>
                <a:spcPts val="600"/>
              </a:spcAft>
              <a:buFont typeface="Wingdings" panose="05000000000000000000" pitchFamily="2" charset="2"/>
              <a:buChar char="Ø"/>
            </a:pPr>
            <a:r>
              <a:rPr lang="en-US" sz="1500"/>
              <a:t>Provide recommendations to the district's health education curriculum or instruction;</a:t>
            </a:r>
          </a:p>
          <a:p>
            <a:pPr lvl="1">
              <a:spcAft>
                <a:spcPts val="600"/>
              </a:spcAft>
              <a:buFont typeface="Wingdings" panose="05000000000000000000" pitchFamily="2" charset="2"/>
              <a:buChar char="Ø"/>
            </a:pPr>
            <a:r>
              <a:rPr lang="en-US" sz="1500"/>
              <a:t>Recommend appropriate grade levels and methods of instructions for human sexuality; </a:t>
            </a:r>
          </a:p>
          <a:p>
            <a:pPr lvl="1">
              <a:spcAft>
                <a:spcPts val="600"/>
              </a:spcAft>
              <a:buFont typeface="Wingdings" panose="05000000000000000000" pitchFamily="2" charset="2"/>
              <a:buChar char="Ø"/>
            </a:pPr>
            <a:r>
              <a:rPr lang="en-US" sz="1500"/>
              <a:t>Ensure that full-day pre-k students participate in 30 minutes of daily vigorous activity;</a:t>
            </a:r>
          </a:p>
          <a:p>
            <a:pPr lvl="1">
              <a:spcAft>
                <a:spcPts val="600"/>
              </a:spcAft>
              <a:buFont typeface="Wingdings" panose="05000000000000000000" pitchFamily="2" charset="2"/>
              <a:buChar char="Ø"/>
            </a:pPr>
            <a:r>
              <a:rPr lang="en-US" sz="1500"/>
              <a:t>Include goals and objectives for CSH in HS and MS Campus Improvement Plans; and</a:t>
            </a:r>
          </a:p>
          <a:p>
            <a:pPr lvl="1">
              <a:spcAft>
                <a:spcPts val="600"/>
              </a:spcAft>
              <a:buFont typeface="Wingdings" panose="05000000000000000000" pitchFamily="2" charset="2"/>
              <a:buChar char="Ø"/>
            </a:pPr>
            <a:r>
              <a:rPr lang="en-US" sz="1500"/>
              <a:t>Establish fitness planning subcommittee to consider issues relating to student physical activity and fitness and make policy recommendations to increase physical activity and improve fitness among students.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3" name="Rectangle 202">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D46958-0015-A6B5-4DEF-D2747186480C}"/>
              </a:ext>
            </a:extLst>
          </p:cNvPr>
          <p:cNvSpPr>
            <a:spLocks noGrp="1"/>
          </p:cNvSpPr>
          <p:nvPr>
            <p:ph type="title"/>
          </p:nvPr>
        </p:nvSpPr>
        <p:spPr>
          <a:xfrm>
            <a:off x="628650" y="557189"/>
            <a:ext cx="2530602" cy="5567891"/>
          </a:xfrm>
        </p:spPr>
        <p:txBody>
          <a:bodyPr vert="horz" lIns="91440" tIns="45720" rIns="91440" bIns="45720" rtlCol="0">
            <a:normAutofit/>
          </a:bodyPr>
          <a:lstStyle/>
          <a:p>
            <a:pPr algn="ctr"/>
            <a:r>
              <a:rPr lang="en-US" b="1" kern="1200">
                <a:latin typeface="Verdana" panose="020B0604030504040204" pitchFamily="34" charset="0"/>
                <a:ea typeface="Verdana" panose="020B0604030504040204" pitchFamily="34" charset="0"/>
              </a:rPr>
              <a:t>How to Use This Template</a:t>
            </a:r>
          </a:p>
        </p:txBody>
      </p:sp>
      <p:graphicFrame>
        <p:nvGraphicFramePr>
          <p:cNvPr id="35" name="Content Placeholder 2">
            <a:extLst>
              <a:ext uri="{FF2B5EF4-FFF2-40B4-BE49-F238E27FC236}">
                <a16:creationId xmlns:a16="http://schemas.microsoft.com/office/drawing/2014/main" id="{6431029C-A6B8-544A-8C3B-D6A67BE8FCE5}"/>
              </a:ext>
            </a:extLst>
          </p:cNvPr>
          <p:cNvGraphicFramePr>
            <a:graphicFrameLocks noGrp="1"/>
          </p:cNvGraphicFramePr>
          <p:nvPr>
            <p:ph idx="1"/>
            <p:extLst>
              <p:ext uri="{D42A27DB-BD31-4B8C-83A1-F6EECF244321}">
                <p14:modId xmlns:p14="http://schemas.microsoft.com/office/powerpoint/2010/main" val="2022607072"/>
              </p:ext>
            </p:extLst>
          </p:nvPr>
        </p:nvGraphicFramePr>
        <p:xfrm>
          <a:off x="3445382" y="483007"/>
          <a:ext cx="5410200" cy="5856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6327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122" name="Rectangle 46121">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46124" name="Rectangle 46123">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656" y="0"/>
            <a:ext cx="8375586"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46126" name="Rectangle 46125">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10244" name="Rectangle 4">
            <a:extLst>
              <a:ext uri="{FF2B5EF4-FFF2-40B4-BE49-F238E27FC236}">
                <a16:creationId xmlns:a16="http://schemas.microsoft.com/office/drawing/2014/main" id="{1CAF77AC-967F-9C78-E24C-E0C8AD9A48A4}"/>
              </a:ext>
            </a:extLst>
          </p:cNvPr>
          <p:cNvSpPr>
            <a:spLocks noGrp="1" noChangeArrowheads="1"/>
          </p:cNvSpPr>
          <p:nvPr>
            <p:ph type="title" idx="4294967295"/>
          </p:nvPr>
        </p:nvSpPr>
        <p:spPr>
          <a:xfrm>
            <a:off x="836676" y="548640"/>
            <a:ext cx="7626096" cy="1179576"/>
          </a:xfrm>
        </p:spPr>
        <p:txBody>
          <a:bodyPr vert="horz" lIns="91440" tIns="45720" rIns="91440" bIns="45720" rtlCol="0" anchor="ctr" anchorCtr="1">
            <a:normAutofit/>
          </a:bodyPr>
          <a:lstStyle/>
          <a:p>
            <a:pPr algn="ctr">
              <a:defRPr/>
            </a:pPr>
            <a:r>
              <a:rPr lang="en-US" b="1" kern="1200" err="1">
                <a:solidFill>
                  <a:schemeClr val="tx1"/>
                </a:solidFill>
                <a:ea typeface="Verdana" panose="020B0604030504040204" pitchFamily="34" charset="0"/>
              </a:rPr>
              <a:t>FitnessGram</a:t>
            </a:r>
            <a:r>
              <a:rPr lang="en-US" b="1" kern="1200">
                <a:solidFill>
                  <a:schemeClr val="tx1"/>
                </a:solidFill>
                <a:ea typeface="Verdana" panose="020B0604030504040204" pitchFamily="34" charset="0"/>
              </a:rPr>
              <a:t>®</a:t>
            </a:r>
          </a:p>
        </p:txBody>
      </p:sp>
      <p:sp>
        <p:nvSpPr>
          <p:cNvPr id="46128" name="Rectangle 46127">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125" y="75895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20" name="TextBox 3">
            <a:extLst>
              <a:ext uri="{FF2B5EF4-FFF2-40B4-BE49-F238E27FC236}">
                <a16:creationId xmlns:a16="http://schemas.microsoft.com/office/drawing/2014/main" id="{AEB93B11-D1C3-4337-8AD7-39AB0FC381D8}"/>
              </a:ext>
            </a:extLst>
          </p:cNvPr>
          <p:cNvSpPr txBox="1">
            <a:spLocks noChangeArrowheads="1"/>
          </p:cNvSpPr>
          <p:nvPr/>
        </p:nvSpPr>
        <p:spPr bwMode="auto">
          <a:xfrm>
            <a:off x="836676" y="2481943"/>
            <a:ext cx="7626096" cy="36950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latin typeface="Verdana" panose="020B0604030504040204" pitchFamily="34" charset="0"/>
                <a:ea typeface="Verdana" panose="020B0604030504040204" pitchFamily="34" charset="0"/>
                <a:hlinkClick r:id="rId3"/>
              </a:rPr>
              <a:t>Senate Bill 530</a:t>
            </a:r>
            <a:r>
              <a:rPr lang="en-US" altLang="en-US" sz="1800">
                <a:latin typeface="Verdana" panose="020B0604030504040204" pitchFamily="34" charset="0"/>
                <a:ea typeface="Verdana" panose="020B0604030504040204" pitchFamily="34" charset="0"/>
              </a:rPr>
              <a:t>, 80th Legislature, Regular Session, 2007 required a physical fitness assessment be administered to all students in grades 3-12 enrolled in physical education or substitute physical education.</a:t>
            </a:r>
          </a:p>
          <a:p>
            <a:pPr eaLnBrk="1" hangingPunct="1">
              <a:spcBef>
                <a:spcPct val="0"/>
              </a:spcBef>
              <a:buFontTx/>
              <a:buNone/>
            </a:pPr>
            <a:endParaRPr lang="en-US" altLang="en-US" sz="1800">
              <a:latin typeface="Verdana" panose="020B0604030504040204" pitchFamily="34" charset="0"/>
              <a:ea typeface="Verdana" panose="020B0604030504040204" pitchFamily="34" charset="0"/>
            </a:endParaRPr>
          </a:p>
          <a:p>
            <a:pPr eaLnBrk="1" hangingPunct="1">
              <a:spcBef>
                <a:spcPct val="0"/>
              </a:spcBef>
              <a:buFontTx/>
              <a:buNone/>
            </a:pPr>
            <a:r>
              <a:rPr lang="en-US" altLang="en-US" sz="1800" err="1">
                <a:latin typeface="Verdana" panose="020B0604030504040204" pitchFamily="34" charset="0"/>
                <a:ea typeface="Verdana" panose="020B0604030504040204" pitchFamily="34" charset="0"/>
              </a:rPr>
              <a:t>FitnessGram</a:t>
            </a:r>
            <a:r>
              <a:rPr lang="en-US" altLang="en-US" sz="1800">
                <a:latin typeface="Verdana" panose="020B0604030504040204" pitchFamily="34" charset="0"/>
                <a:ea typeface="Verdana" panose="020B0604030504040204" pitchFamily="34" charset="0"/>
              </a:rPr>
              <a:t>® is a health-related fitness assessment developed by The Cooper Institute for Aerobic Research and is a research-based criterion referenced test.</a:t>
            </a:r>
          </a:p>
          <a:p>
            <a:pPr indent="-228600" eaLnBrk="1" hangingPunct="1">
              <a:lnSpc>
                <a:spcPct val="90000"/>
              </a:lnSpc>
              <a:spcBef>
                <a:spcPct val="0"/>
              </a:spcBef>
              <a:spcAft>
                <a:spcPts val="600"/>
              </a:spcAft>
              <a:buFont typeface="Arial" panose="020B0604020202020204" pitchFamily="34" charset="0"/>
              <a:buChar char="•"/>
            </a:pPr>
            <a:endParaRPr lang="en-US" altLang="en-US" sz="1800">
              <a:latin typeface="Verdana" panose="020B0604030504040204" pitchFamily="34" charset="0"/>
            </a:endParaRPr>
          </a:p>
        </p:txBody>
      </p:sp>
    </p:spTree>
    <p:extLst>
      <p:ext uri="{BB962C8B-B14F-4D97-AF65-F5344CB8AC3E}">
        <p14:creationId xmlns:p14="http://schemas.microsoft.com/office/powerpoint/2010/main" val="3896970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036" name="Rectangle 40035">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8196" name="Rectangle 4">
            <a:extLst>
              <a:ext uri="{FF2B5EF4-FFF2-40B4-BE49-F238E27FC236}">
                <a16:creationId xmlns:a16="http://schemas.microsoft.com/office/drawing/2014/main" id="{3033E0B7-1BA7-3A1F-3166-FBE6F6C33588}"/>
              </a:ext>
            </a:extLst>
          </p:cNvPr>
          <p:cNvSpPr>
            <a:spLocks noGrp="1" noChangeArrowheads="1"/>
          </p:cNvSpPr>
          <p:nvPr>
            <p:ph type="title" idx="4294967295"/>
          </p:nvPr>
        </p:nvSpPr>
        <p:spPr>
          <a:xfrm>
            <a:off x="628650" y="557188"/>
            <a:ext cx="7886700" cy="1133499"/>
          </a:xfrm>
        </p:spPr>
        <p:txBody>
          <a:bodyPr vert="horz" lIns="91440" tIns="45720" rIns="91440" bIns="45720" rtlCol="0" anchor="ctr" anchorCtr="1">
            <a:normAutofit/>
          </a:bodyPr>
          <a:lstStyle/>
          <a:p>
            <a:pPr algn="ctr">
              <a:defRPr/>
            </a:pPr>
            <a:r>
              <a:rPr lang="en-US" b="1" kern="1200" err="1">
                <a:solidFill>
                  <a:schemeClr val="tx1"/>
                </a:solidFill>
                <a:ea typeface="Verdana" panose="020B0604030504040204" pitchFamily="34" charset="0"/>
              </a:rPr>
              <a:t>FitnessGram</a:t>
            </a:r>
            <a:r>
              <a:rPr lang="en-US" b="1" kern="1200">
                <a:solidFill>
                  <a:schemeClr val="tx1"/>
                </a:solidFill>
                <a:ea typeface="Verdana" panose="020B0604030504040204" pitchFamily="34" charset="0"/>
              </a:rPr>
              <a:t>®</a:t>
            </a:r>
          </a:p>
        </p:txBody>
      </p:sp>
      <p:graphicFrame>
        <p:nvGraphicFramePr>
          <p:cNvPr id="40025" name="Text Placeholder 4">
            <a:extLst>
              <a:ext uri="{FF2B5EF4-FFF2-40B4-BE49-F238E27FC236}">
                <a16:creationId xmlns:a16="http://schemas.microsoft.com/office/drawing/2014/main" id="{A25DA2EE-48DB-ED01-59FA-8BF92B1DAE8A}"/>
              </a:ext>
            </a:extLst>
          </p:cNvPr>
          <p:cNvGraphicFramePr/>
          <p:nvPr>
            <p:extLst>
              <p:ext uri="{D42A27DB-BD31-4B8C-83A1-F6EECF244321}">
                <p14:modId xmlns:p14="http://schemas.microsoft.com/office/powerpoint/2010/main" val="1457442863"/>
              </p:ext>
            </p:extLst>
          </p:nvPr>
        </p:nvGraphicFramePr>
        <p:xfrm>
          <a:off x="628650" y="1828800"/>
          <a:ext cx="78867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122" name="Rectangle 46121">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46124" name="Rectangle 46123">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656" y="0"/>
            <a:ext cx="8375586"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46126" name="Rectangle 46125">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10244" name="Rectangle 4">
            <a:extLst>
              <a:ext uri="{FF2B5EF4-FFF2-40B4-BE49-F238E27FC236}">
                <a16:creationId xmlns:a16="http://schemas.microsoft.com/office/drawing/2014/main" id="{1CAF77AC-967F-9C78-E24C-E0C8AD9A48A4}"/>
              </a:ext>
            </a:extLst>
          </p:cNvPr>
          <p:cNvSpPr>
            <a:spLocks noGrp="1" noChangeArrowheads="1"/>
          </p:cNvSpPr>
          <p:nvPr>
            <p:ph type="title" idx="4294967295"/>
          </p:nvPr>
        </p:nvSpPr>
        <p:spPr>
          <a:xfrm>
            <a:off x="836676" y="548640"/>
            <a:ext cx="7626096" cy="1179576"/>
          </a:xfrm>
        </p:spPr>
        <p:txBody>
          <a:bodyPr vert="horz" lIns="91440" tIns="45720" rIns="91440" bIns="45720" rtlCol="0" anchor="ctr" anchorCtr="1">
            <a:normAutofit/>
          </a:bodyPr>
          <a:lstStyle/>
          <a:p>
            <a:pPr algn="ctr">
              <a:defRPr/>
            </a:pPr>
            <a:r>
              <a:rPr lang="en-US" b="1" kern="1200">
                <a:solidFill>
                  <a:schemeClr val="tx1"/>
                </a:solidFill>
                <a:ea typeface="Verdana" panose="020B0604030504040204" pitchFamily="34" charset="0"/>
              </a:rPr>
              <a:t>Campus/</a:t>
            </a:r>
            <a:br>
              <a:rPr lang="en-US" b="1" kern="1200">
                <a:solidFill>
                  <a:schemeClr val="tx1"/>
                </a:solidFill>
                <a:ea typeface="Verdana" panose="020B0604030504040204" pitchFamily="34" charset="0"/>
              </a:rPr>
            </a:br>
            <a:r>
              <a:rPr lang="en-US" b="1" kern="1200">
                <a:solidFill>
                  <a:schemeClr val="tx1"/>
                </a:solidFill>
                <a:ea typeface="Verdana" panose="020B0604030504040204" pitchFamily="34" charset="0"/>
              </a:rPr>
              <a:t>District </a:t>
            </a:r>
            <a:r>
              <a:rPr lang="en-US" b="1" kern="1200" err="1">
                <a:solidFill>
                  <a:schemeClr val="tx1"/>
                </a:solidFill>
                <a:ea typeface="Verdana" panose="020B0604030504040204" pitchFamily="34" charset="0"/>
              </a:rPr>
              <a:t>FitnessGram</a:t>
            </a:r>
            <a:r>
              <a:rPr lang="en-US" b="1" kern="1200">
                <a:solidFill>
                  <a:schemeClr val="tx1"/>
                </a:solidFill>
                <a:ea typeface="Verdana" panose="020B0604030504040204" pitchFamily="34" charset="0"/>
              </a:rPr>
              <a:t>® Data</a:t>
            </a:r>
          </a:p>
        </p:txBody>
      </p:sp>
      <p:sp>
        <p:nvSpPr>
          <p:cNvPr id="46128" name="Rectangle 46127">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125" y="75895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20" name="TextBox 3">
            <a:extLst>
              <a:ext uri="{FF2B5EF4-FFF2-40B4-BE49-F238E27FC236}">
                <a16:creationId xmlns:a16="http://schemas.microsoft.com/office/drawing/2014/main" id="{AEB93B11-D1C3-4337-8AD7-39AB0FC381D8}"/>
              </a:ext>
            </a:extLst>
          </p:cNvPr>
          <p:cNvSpPr txBox="1">
            <a:spLocks noChangeArrowheads="1"/>
          </p:cNvSpPr>
          <p:nvPr/>
        </p:nvSpPr>
        <p:spPr bwMode="auto">
          <a:xfrm>
            <a:off x="836676" y="2481943"/>
            <a:ext cx="7626096" cy="36950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latin typeface="Verdana" panose="020B0604030504040204" pitchFamily="34" charset="0"/>
                <a:ea typeface="Verdana" panose="020B0604030504040204" pitchFamily="34" charset="0"/>
              </a:rPr>
              <a:t>(Insert local campus/district </a:t>
            </a:r>
            <a:r>
              <a:rPr lang="en-US" altLang="en-US" sz="1800" b="1" err="1">
                <a:latin typeface="Verdana" panose="020B0604030504040204" pitchFamily="34" charset="0"/>
                <a:ea typeface="Verdana" panose="020B0604030504040204" pitchFamily="34" charset="0"/>
              </a:rPr>
              <a:t>FitnessGram</a:t>
            </a:r>
            <a:r>
              <a:rPr lang="en-US" altLang="en-US" sz="1800" b="1">
                <a:latin typeface="Verdana" panose="020B0604030504040204" pitchFamily="34" charset="0"/>
                <a:ea typeface="Verdana" panose="020B0604030504040204" pitchFamily="34" charset="0"/>
              </a:rPr>
              <a:t>®</a:t>
            </a:r>
            <a:r>
              <a:rPr lang="en-US" altLang="en-US" sz="1800">
                <a:latin typeface="Verdana" panose="020B0604030504040204" pitchFamily="34" charset="0"/>
                <a:ea typeface="Verdana" panose="020B0604030504040204" pitchFamily="34" charset="0"/>
              </a:rPr>
              <a:t> data here.)</a:t>
            </a:r>
            <a:endParaRPr lang="en-US" altLang="en-US" sz="1800">
              <a:latin typeface="Verdana" panose="020B0604030504040204" pitchFamily="34" charset="0"/>
            </a:endParaRPr>
          </a:p>
          <a:p>
            <a:pPr indent="-228600" eaLnBrk="1" hangingPunct="1">
              <a:lnSpc>
                <a:spcPct val="90000"/>
              </a:lnSpc>
              <a:spcBef>
                <a:spcPct val="0"/>
              </a:spcBef>
              <a:spcAft>
                <a:spcPts val="600"/>
              </a:spcAft>
              <a:buFont typeface="Arial" panose="020B0604020202020204" pitchFamily="34" charset="0"/>
              <a:buChar char="•"/>
            </a:pPr>
            <a:endParaRPr lang="en-US" altLang="en-US" sz="1800">
              <a:latin typeface="Verdana" panose="020B060403050404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122" name="Rectangle 46121">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46124" name="Rectangle 46123">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656" y="0"/>
            <a:ext cx="8375586"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46126" name="Rectangle 46125">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10244" name="Rectangle 4">
            <a:extLst>
              <a:ext uri="{FF2B5EF4-FFF2-40B4-BE49-F238E27FC236}">
                <a16:creationId xmlns:a16="http://schemas.microsoft.com/office/drawing/2014/main" id="{1CAF77AC-967F-9C78-E24C-E0C8AD9A48A4}"/>
              </a:ext>
            </a:extLst>
          </p:cNvPr>
          <p:cNvSpPr>
            <a:spLocks noGrp="1" noChangeArrowheads="1"/>
          </p:cNvSpPr>
          <p:nvPr>
            <p:ph type="title" idx="4294967295"/>
          </p:nvPr>
        </p:nvSpPr>
        <p:spPr>
          <a:xfrm>
            <a:off x="836676" y="548640"/>
            <a:ext cx="7626096" cy="1179576"/>
          </a:xfrm>
        </p:spPr>
        <p:txBody>
          <a:bodyPr vert="horz" lIns="91440" tIns="45720" rIns="91440" bIns="45720" rtlCol="0" anchor="ctr" anchorCtr="1">
            <a:normAutofit/>
          </a:bodyPr>
          <a:lstStyle/>
          <a:p>
            <a:pPr algn="ctr">
              <a:defRPr/>
            </a:pPr>
            <a:r>
              <a:rPr lang="en-US" b="1" kern="1200">
                <a:solidFill>
                  <a:schemeClr val="tx1"/>
                </a:solidFill>
                <a:ea typeface="Verdana" panose="020B0604030504040204" pitchFamily="34" charset="0"/>
              </a:rPr>
              <a:t>Other Data Sets</a:t>
            </a:r>
          </a:p>
        </p:txBody>
      </p:sp>
      <p:sp>
        <p:nvSpPr>
          <p:cNvPr id="46128" name="Rectangle 46127">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125" y="75895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20" name="TextBox 3">
            <a:extLst>
              <a:ext uri="{FF2B5EF4-FFF2-40B4-BE49-F238E27FC236}">
                <a16:creationId xmlns:a16="http://schemas.microsoft.com/office/drawing/2014/main" id="{AEB93B11-D1C3-4337-8AD7-39AB0FC381D8}"/>
              </a:ext>
            </a:extLst>
          </p:cNvPr>
          <p:cNvSpPr txBox="1">
            <a:spLocks noChangeArrowheads="1"/>
          </p:cNvSpPr>
          <p:nvPr/>
        </p:nvSpPr>
        <p:spPr bwMode="auto">
          <a:xfrm>
            <a:off x="836676" y="2481943"/>
            <a:ext cx="7626096" cy="36950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spcBef>
                <a:spcPct val="0"/>
              </a:spcBef>
              <a:spcAft>
                <a:spcPts val="600"/>
              </a:spcAft>
              <a:buNone/>
            </a:pPr>
            <a:r>
              <a:rPr lang="en-US" altLang="en-US" sz="1700">
                <a:latin typeface="Verdana" panose="020B0604030504040204" pitchFamily="34" charset="0"/>
                <a:ea typeface="Verdana" panose="020B0604030504040204" pitchFamily="34" charset="0"/>
              </a:rPr>
              <a:t>(Insert Campus/District/State/National data sets </a:t>
            </a:r>
          </a:p>
          <a:p>
            <a:pPr eaLnBrk="1" hangingPunct="1">
              <a:lnSpc>
                <a:spcPct val="90000"/>
              </a:lnSpc>
              <a:spcBef>
                <a:spcPct val="0"/>
              </a:spcBef>
              <a:spcAft>
                <a:spcPts val="600"/>
              </a:spcAft>
              <a:buNone/>
            </a:pPr>
            <a:r>
              <a:rPr lang="en-US" altLang="en-US" sz="1700">
                <a:latin typeface="Verdana" panose="020B0604030504040204" pitchFamily="34" charset="0"/>
                <a:ea typeface="Verdana" panose="020B0604030504040204" pitchFamily="34" charset="0"/>
              </a:rPr>
              <a:t>using actual data or website links.)</a:t>
            </a:r>
          </a:p>
          <a:p>
            <a:pPr eaLnBrk="1" hangingPunct="1">
              <a:lnSpc>
                <a:spcPct val="90000"/>
              </a:lnSpc>
              <a:spcBef>
                <a:spcPct val="0"/>
              </a:spcBef>
              <a:spcAft>
                <a:spcPts val="600"/>
              </a:spcAft>
              <a:buNone/>
            </a:pPr>
            <a:endParaRPr lang="en-US" altLang="en-US" sz="1700">
              <a:latin typeface="Verdana" panose="020B0604030504040204" pitchFamily="34" charset="0"/>
              <a:ea typeface="Verdana" panose="020B0604030504040204" pitchFamily="34" charset="0"/>
            </a:endParaRPr>
          </a:p>
          <a:p>
            <a:pPr eaLnBrk="1" hangingPunct="1">
              <a:lnSpc>
                <a:spcPct val="90000"/>
              </a:lnSpc>
              <a:spcBef>
                <a:spcPct val="0"/>
              </a:spcBef>
              <a:spcAft>
                <a:spcPts val="600"/>
              </a:spcAft>
              <a:buNone/>
            </a:pPr>
            <a:r>
              <a:rPr lang="en-US" altLang="en-US" sz="1700">
                <a:latin typeface="Verdana" panose="020B0604030504040204" pitchFamily="34" charset="0"/>
                <a:ea typeface="Verdana" panose="020B0604030504040204" pitchFamily="34" charset="0"/>
              </a:rPr>
              <a:t>Example: </a:t>
            </a:r>
          </a:p>
          <a:p>
            <a:pPr eaLnBrk="1" hangingPunct="1">
              <a:lnSpc>
                <a:spcPct val="90000"/>
              </a:lnSpc>
              <a:spcBef>
                <a:spcPct val="0"/>
              </a:spcBef>
              <a:spcAft>
                <a:spcPts val="600"/>
              </a:spcAft>
              <a:buNone/>
            </a:pPr>
            <a:r>
              <a:rPr lang="en-US" altLang="en-US" sz="1700" b="1">
                <a:latin typeface="Verdana" panose="020B0604030504040204" pitchFamily="34" charset="0"/>
                <a:ea typeface="Verdana" panose="020B0604030504040204" pitchFamily="34" charset="0"/>
                <a:hlinkClick r:id="rId3"/>
              </a:rPr>
              <a:t>School Physical Activity and Nutrition Survey (SPAN)</a:t>
            </a:r>
            <a:endParaRPr lang="en-US" altLang="en-US" sz="1700" b="1">
              <a:latin typeface="Verdana" panose="020B0604030504040204" pitchFamily="34" charset="0"/>
              <a:ea typeface="Verdana" panose="020B0604030504040204" pitchFamily="34" charset="0"/>
            </a:endParaRPr>
          </a:p>
          <a:p>
            <a:pPr eaLnBrk="1" hangingPunct="1">
              <a:lnSpc>
                <a:spcPct val="90000"/>
              </a:lnSpc>
              <a:spcBef>
                <a:spcPct val="0"/>
              </a:spcBef>
              <a:spcAft>
                <a:spcPts val="600"/>
              </a:spcAft>
              <a:buNone/>
            </a:pPr>
            <a:r>
              <a:rPr lang="en-US" altLang="en-US" sz="1700" b="1">
                <a:latin typeface="Verdana" panose="020B0604030504040204" pitchFamily="34" charset="0"/>
                <a:ea typeface="Verdana" panose="020B0604030504040204" pitchFamily="34" charset="0"/>
              </a:rPr>
              <a:t>[especially if district has participated and has local results]</a:t>
            </a:r>
          </a:p>
          <a:p>
            <a:pPr eaLnBrk="1" hangingPunct="1">
              <a:lnSpc>
                <a:spcPct val="90000"/>
              </a:lnSpc>
              <a:spcBef>
                <a:spcPct val="0"/>
              </a:spcBef>
              <a:spcAft>
                <a:spcPts val="600"/>
              </a:spcAft>
              <a:buNone/>
            </a:pPr>
            <a:r>
              <a:rPr lang="en-US" altLang="en-US" sz="1700">
                <a:latin typeface="Verdana" panose="020B0604030504040204" pitchFamily="34" charset="0"/>
                <a:ea typeface="Verdana" panose="020B0604030504040204" pitchFamily="34" charset="0"/>
              </a:rPr>
              <a:t>County health data</a:t>
            </a:r>
          </a:p>
          <a:p>
            <a:pPr eaLnBrk="1" hangingPunct="1">
              <a:lnSpc>
                <a:spcPct val="90000"/>
              </a:lnSpc>
              <a:spcBef>
                <a:spcPct val="0"/>
              </a:spcBef>
              <a:spcAft>
                <a:spcPts val="600"/>
              </a:spcAft>
              <a:buNone/>
            </a:pPr>
            <a:r>
              <a:rPr lang="en-US" altLang="en-US" sz="1700">
                <a:latin typeface="Verdana" panose="020B0604030504040204" pitchFamily="34" charset="0"/>
                <a:ea typeface="Verdana" panose="020B0604030504040204" pitchFamily="34" charset="0"/>
              </a:rPr>
              <a:t>School nurse log data</a:t>
            </a:r>
          </a:p>
          <a:p>
            <a:pPr eaLnBrk="1" hangingPunct="1">
              <a:lnSpc>
                <a:spcPct val="90000"/>
              </a:lnSpc>
              <a:spcBef>
                <a:spcPct val="0"/>
              </a:spcBef>
              <a:spcAft>
                <a:spcPts val="600"/>
              </a:spcAft>
              <a:buNone/>
            </a:pPr>
            <a:r>
              <a:rPr lang="en-US" altLang="en-US" sz="1700">
                <a:latin typeface="Verdana" panose="020B0604030504040204" pitchFamily="34" charset="0"/>
                <a:ea typeface="Verdana" panose="020B0604030504040204" pitchFamily="34" charset="0"/>
              </a:rPr>
              <a:t>Attendance data</a:t>
            </a:r>
          </a:p>
          <a:p>
            <a:pPr eaLnBrk="1" hangingPunct="1">
              <a:lnSpc>
                <a:spcPct val="90000"/>
              </a:lnSpc>
              <a:spcBef>
                <a:spcPct val="0"/>
              </a:spcBef>
              <a:spcAft>
                <a:spcPts val="600"/>
              </a:spcAft>
              <a:buNone/>
            </a:pPr>
            <a:r>
              <a:rPr lang="en-US" altLang="en-US" sz="1700">
                <a:latin typeface="Verdana" panose="020B0604030504040204" pitchFamily="34" charset="0"/>
                <a:ea typeface="Verdana" panose="020B0604030504040204" pitchFamily="34" charset="0"/>
              </a:rPr>
              <a:t>Free/reduced lunch data</a:t>
            </a:r>
          </a:p>
          <a:p>
            <a:pPr eaLnBrk="1" hangingPunct="1">
              <a:lnSpc>
                <a:spcPct val="90000"/>
              </a:lnSpc>
              <a:spcBef>
                <a:spcPct val="0"/>
              </a:spcBef>
              <a:spcAft>
                <a:spcPts val="600"/>
              </a:spcAft>
              <a:buNone/>
            </a:pPr>
            <a:r>
              <a:rPr lang="en-US" altLang="en-US" sz="1700">
                <a:latin typeface="Verdana" panose="020B0604030504040204" pitchFamily="34" charset="0"/>
                <a:ea typeface="Verdana" panose="020B0604030504040204" pitchFamily="34" charset="0"/>
              </a:rPr>
              <a:t>Any health-related data valuable to district</a:t>
            </a:r>
          </a:p>
          <a:p>
            <a:pPr indent="-228600" eaLnBrk="1" hangingPunct="1">
              <a:lnSpc>
                <a:spcPct val="90000"/>
              </a:lnSpc>
              <a:spcBef>
                <a:spcPct val="0"/>
              </a:spcBef>
              <a:spcAft>
                <a:spcPts val="600"/>
              </a:spcAft>
              <a:buFont typeface="Arial" panose="020B0604020202020204" pitchFamily="34" charset="0"/>
              <a:buChar char="•"/>
            </a:pPr>
            <a:endParaRPr lang="en-US" altLang="en-US" sz="1800">
              <a:latin typeface="Verdana" panose="020B0604030504040204" pitchFamily="34" charset="0"/>
            </a:endParaRPr>
          </a:p>
          <a:p>
            <a:pPr indent="-228600" eaLnBrk="1" hangingPunct="1">
              <a:lnSpc>
                <a:spcPct val="90000"/>
              </a:lnSpc>
              <a:spcBef>
                <a:spcPct val="0"/>
              </a:spcBef>
              <a:spcAft>
                <a:spcPts val="600"/>
              </a:spcAft>
              <a:buFont typeface="Arial" panose="020B0604020202020204" pitchFamily="34" charset="0"/>
              <a:buChar char="•"/>
            </a:pPr>
            <a:endParaRPr lang="en-US" altLang="en-US" sz="1800">
              <a:latin typeface="Verdana" panose="020B0604030504040204" pitchFamily="34" charset="0"/>
            </a:endParaRPr>
          </a:p>
        </p:txBody>
      </p:sp>
    </p:spTree>
    <p:extLst>
      <p:ext uri="{BB962C8B-B14F-4D97-AF65-F5344CB8AC3E}">
        <p14:creationId xmlns:p14="http://schemas.microsoft.com/office/powerpoint/2010/main" val="1196185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150" name="Rectangle 48149">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48152" name="Rectangle 48151">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656" y="0"/>
            <a:ext cx="8375586"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48154" name="Rectangle 48153">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26626" name="Rectangle 2">
            <a:extLst>
              <a:ext uri="{FF2B5EF4-FFF2-40B4-BE49-F238E27FC236}">
                <a16:creationId xmlns:a16="http://schemas.microsoft.com/office/drawing/2014/main" id="{2CAA8E32-2B47-BD39-7F79-699FA7B9EF51}"/>
              </a:ext>
            </a:extLst>
          </p:cNvPr>
          <p:cNvSpPr>
            <a:spLocks noGrp="1" noChangeArrowheads="1"/>
          </p:cNvSpPr>
          <p:nvPr>
            <p:ph type="title" idx="4294967295"/>
          </p:nvPr>
        </p:nvSpPr>
        <p:spPr>
          <a:xfrm>
            <a:off x="836676" y="548640"/>
            <a:ext cx="7626096" cy="1179576"/>
          </a:xfrm>
        </p:spPr>
        <p:txBody>
          <a:bodyPr vert="horz" lIns="91440" tIns="45720" rIns="91440" bIns="45720" rtlCol="0" anchor="ctr" anchorCtr="1">
            <a:normAutofit/>
          </a:bodyPr>
          <a:lstStyle/>
          <a:p>
            <a:pPr>
              <a:defRPr/>
            </a:pPr>
            <a:r>
              <a:rPr lang="en-US" b="1" kern="1200">
                <a:solidFill>
                  <a:schemeClr val="tx1"/>
                </a:solidFill>
                <a:ea typeface="+mj-ea"/>
                <a:cs typeface="+mj-cs"/>
              </a:rPr>
              <a:t>(Name of ISD) SHAC Goals</a:t>
            </a:r>
          </a:p>
        </p:txBody>
      </p:sp>
      <p:sp>
        <p:nvSpPr>
          <p:cNvPr id="48156" name="Rectangle 48155">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125" y="75895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48132" name="Text Box 17">
            <a:extLst>
              <a:ext uri="{FF2B5EF4-FFF2-40B4-BE49-F238E27FC236}">
                <a16:creationId xmlns:a16="http://schemas.microsoft.com/office/drawing/2014/main" id="{D8D38D52-17C9-2B18-F932-2F628EC082B9}"/>
              </a:ext>
            </a:extLst>
          </p:cNvPr>
          <p:cNvSpPr txBox="1">
            <a:spLocks noChangeArrowheads="1"/>
          </p:cNvSpPr>
          <p:nvPr/>
        </p:nvSpPr>
        <p:spPr bwMode="auto">
          <a:xfrm>
            <a:off x="836676" y="2481943"/>
            <a:ext cx="7626096" cy="36950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lIns="91440" tIns="45720" rIns="91440" bIns="45720" rtlCol="0">
            <a:norm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spcBef>
                <a:spcPct val="0"/>
              </a:spcBef>
              <a:spcAft>
                <a:spcPts val="600"/>
              </a:spcAft>
              <a:buFont typeface="Wingdings" panose="05000000000000000000" pitchFamily="2" charset="2"/>
              <a:buChar char="Ø"/>
            </a:pPr>
            <a:r>
              <a:rPr lang="en-US" altLang="en-US" sz="1700">
                <a:latin typeface="Verdana" panose="020B0604030504040204" pitchFamily="34" charset="0"/>
              </a:rPr>
              <a:t>Increase number of children in healthy fitness zone as assessed by </a:t>
            </a:r>
            <a:r>
              <a:rPr lang="en-US" altLang="en-US" sz="1700" err="1">
                <a:latin typeface="Verdana" panose="020B0604030504040204" pitchFamily="34" charset="0"/>
              </a:rPr>
              <a:t>FitnessGram</a:t>
            </a:r>
            <a:r>
              <a:rPr lang="en-US" altLang="en-US" sz="1700">
                <a:latin typeface="Verdana" panose="020B0604030504040204" pitchFamily="34" charset="0"/>
              </a:rPr>
              <a:t>® </a:t>
            </a:r>
          </a:p>
          <a:p>
            <a:pPr eaLnBrk="1" hangingPunct="1">
              <a:lnSpc>
                <a:spcPct val="90000"/>
              </a:lnSpc>
              <a:spcBef>
                <a:spcPct val="0"/>
              </a:spcBef>
              <a:spcAft>
                <a:spcPts val="600"/>
              </a:spcAft>
              <a:buFont typeface="Wingdings" panose="05000000000000000000" pitchFamily="2" charset="2"/>
              <a:buChar char="Ø"/>
            </a:pPr>
            <a:r>
              <a:rPr lang="en-US" altLang="en-US" sz="1700">
                <a:latin typeface="Verdana" panose="020B0604030504040204" pitchFamily="34" charset="0"/>
              </a:rPr>
              <a:t>xxx</a:t>
            </a:r>
          </a:p>
          <a:p>
            <a:pPr eaLnBrk="1" hangingPunct="1">
              <a:lnSpc>
                <a:spcPct val="90000"/>
              </a:lnSpc>
              <a:spcBef>
                <a:spcPct val="0"/>
              </a:spcBef>
              <a:spcAft>
                <a:spcPts val="600"/>
              </a:spcAft>
              <a:buFont typeface="Wingdings" panose="05000000000000000000" pitchFamily="2" charset="2"/>
              <a:buChar char="Ø"/>
            </a:pPr>
            <a:r>
              <a:rPr lang="en-US" altLang="en-US" sz="1700">
                <a:latin typeface="Verdana" panose="020B0604030504040204" pitchFamily="34" charset="0"/>
              </a:rPr>
              <a:t>xxx</a:t>
            </a:r>
          </a:p>
          <a:p>
            <a:pPr eaLnBrk="1" hangingPunct="1">
              <a:lnSpc>
                <a:spcPct val="90000"/>
              </a:lnSpc>
              <a:spcBef>
                <a:spcPct val="0"/>
              </a:spcBef>
              <a:spcAft>
                <a:spcPts val="600"/>
              </a:spcAft>
              <a:buFont typeface="Wingdings" panose="05000000000000000000" pitchFamily="2" charset="2"/>
              <a:buChar char="Ø"/>
            </a:pPr>
            <a:r>
              <a:rPr lang="en-US" altLang="en-US" sz="1700">
                <a:latin typeface="Verdana" panose="020B0604030504040204" pitchFamily="34" charset="0"/>
              </a:rPr>
              <a:t>xxx</a:t>
            </a:r>
          </a:p>
          <a:p>
            <a:pPr eaLnBrk="1" hangingPunct="1">
              <a:lnSpc>
                <a:spcPct val="90000"/>
              </a:lnSpc>
              <a:spcBef>
                <a:spcPct val="0"/>
              </a:spcBef>
              <a:spcAft>
                <a:spcPts val="600"/>
              </a:spcAft>
              <a:buFont typeface="Wingdings" panose="05000000000000000000" pitchFamily="2" charset="2"/>
              <a:buChar char="Ø"/>
            </a:pPr>
            <a:r>
              <a:rPr lang="en-US" altLang="en-US" sz="1700">
                <a:latin typeface="Verdana" panose="020B0604030504040204" pitchFamily="34" charset="0"/>
              </a:rPr>
              <a:t>xxx</a:t>
            </a:r>
          </a:p>
          <a:p>
            <a:pPr eaLnBrk="1" hangingPunct="1">
              <a:lnSpc>
                <a:spcPct val="90000"/>
              </a:lnSpc>
              <a:spcBef>
                <a:spcPct val="0"/>
              </a:spcBef>
              <a:spcAft>
                <a:spcPts val="600"/>
              </a:spcAft>
              <a:buFont typeface="Wingdings" panose="05000000000000000000" pitchFamily="2" charset="2"/>
              <a:buChar char="Ø"/>
            </a:pPr>
            <a:r>
              <a:rPr lang="en-US" altLang="en-US" sz="1700">
                <a:latin typeface="Verdana" panose="020B0604030504040204" pitchFamily="34" charset="0"/>
              </a:rPr>
              <a:t>xxx</a:t>
            </a:r>
          </a:p>
          <a:p>
            <a:pPr indent="-228600" eaLnBrk="1" hangingPunct="1">
              <a:lnSpc>
                <a:spcPct val="90000"/>
              </a:lnSpc>
              <a:spcBef>
                <a:spcPct val="0"/>
              </a:spcBef>
              <a:spcAft>
                <a:spcPts val="600"/>
              </a:spcAft>
              <a:buFont typeface="Arial" panose="020B0604020202020204" pitchFamily="34" charset="0"/>
              <a:buChar char="•"/>
            </a:pPr>
            <a:endParaRPr lang="en-US" altLang="en-US" sz="1700">
              <a:latin typeface="Verdana" panose="020B0604030504040204" pitchFamily="34" charset="0"/>
            </a:endParaRPr>
          </a:p>
          <a:p>
            <a:pPr marL="0" indent="0" eaLnBrk="1" hangingPunct="1">
              <a:lnSpc>
                <a:spcPct val="90000"/>
              </a:lnSpc>
              <a:spcBef>
                <a:spcPct val="0"/>
              </a:spcBef>
              <a:spcAft>
                <a:spcPts val="600"/>
              </a:spcAft>
              <a:buNone/>
            </a:pPr>
            <a:r>
              <a:rPr lang="en-US" altLang="en-US" sz="1700">
                <a:latin typeface="Verdana" panose="020B0604030504040204" pitchFamily="34" charset="0"/>
              </a:rPr>
              <a:t>(The </a:t>
            </a:r>
            <a:r>
              <a:rPr lang="en-US" sz="1700" b="0" i="1" u="sng">
                <a:effectLst/>
                <a:latin typeface="Verdana" panose="020B0604030504040204" pitchFamily="34" charset="0"/>
                <a:hlinkClick r:id="rId3" tooltip="School Health Advisory Council: A Guide for Texas School Districts"/>
              </a:rPr>
              <a:t>School Health Advisory Council: A Guide for Texas School Districts</a:t>
            </a:r>
            <a:r>
              <a:rPr lang="en-US" sz="1700" b="0" i="1" u="sng">
                <a:effectLst/>
                <a:latin typeface="Verdana" panose="020B0604030504040204" pitchFamily="34" charset="0"/>
              </a:rPr>
              <a:t> </a:t>
            </a:r>
            <a:r>
              <a:rPr lang="en-US" sz="1700" b="0">
                <a:effectLst/>
                <a:latin typeface="Verdana" panose="020B0604030504040204" pitchFamily="34" charset="0"/>
              </a:rPr>
              <a:t>has tips and resources to make practical objectives to reach goals.)</a:t>
            </a:r>
            <a:endParaRPr lang="en-US" altLang="en-US" sz="1700">
              <a:latin typeface="Verdana" panose="020B060403050404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206" name="Rectangle 5020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50208" name="Rectangle 50207">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656" y="0"/>
            <a:ext cx="8375586"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50210" name="Rectangle 50209">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11268" name="Rectangle 4">
            <a:extLst>
              <a:ext uri="{FF2B5EF4-FFF2-40B4-BE49-F238E27FC236}">
                <a16:creationId xmlns:a16="http://schemas.microsoft.com/office/drawing/2014/main" id="{38961AC5-768F-FF5B-3E4B-BC1A00701CFE}"/>
              </a:ext>
            </a:extLst>
          </p:cNvPr>
          <p:cNvSpPr>
            <a:spLocks noGrp="1" noChangeArrowheads="1"/>
          </p:cNvSpPr>
          <p:nvPr>
            <p:ph type="title" idx="4294967295"/>
          </p:nvPr>
        </p:nvSpPr>
        <p:spPr>
          <a:xfrm>
            <a:off x="836676" y="548640"/>
            <a:ext cx="7626096" cy="1179576"/>
          </a:xfrm>
        </p:spPr>
        <p:txBody>
          <a:bodyPr vert="horz" lIns="91440" tIns="45720" rIns="91440" bIns="45720" rtlCol="0" anchor="ctr" anchorCtr="1">
            <a:normAutofit/>
          </a:bodyPr>
          <a:lstStyle/>
          <a:p>
            <a:pPr>
              <a:defRPr/>
            </a:pPr>
            <a:r>
              <a:rPr lang="en-US" b="1" kern="1200">
                <a:solidFill>
                  <a:schemeClr val="tx1"/>
                </a:solidFill>
                <a:ea typeface="Verdana" panose="020B0604030504040204" pitchFamily="34" charset="0"/>
              </a:rPr>
              <a:t>SHAC Activity Report</a:t>
            </a:r>
          </a:p>
        </p:txBody>
      </p:sp>
      <p:sp>
        <p:nvSpPr>
          <p:cNvPr id="50212" name="Rectangle 50211">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125" y="75895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50179" name="Rectangle 5">
            <a:extLst>
              <a:ext uri="{FF2B5EF4-FFF2-40B4-BE49-F238E27FC236}">
                <a16:creationId xmlns:a16="http://schemas.microsoft.com/office/drawing/2014/main" id="{3BB42926-24B8-CA08-24CE-581A342AC813}"/>
              </a:ext>
            </a:extLst>
          </p:cNvPr>
          <p:cNvSpPr>
            <a:spLocks noGrp="1" noChangeArrowheads="1"/>
          </p:cNvSpPr>
          <p:nvPr>
            <p:ph type="body" sz="half" idx="4294967295"/>
          </p:nvPr>
        </p:nvSpPr>
        <p:spPr>
          <a:xfrm>
            <a:off x="836676" y="2481943"/>
            <a:ext cx="7626096" cy="3695020"/>
          </a:xfrm>
        </p:spPr>
        <p:txBody>
          <a:bodyPr vert="horz" lIns="91440" tIns="45720" rIns="91440" bIns="45720" rtlCol="0">
            <a:normAutofit/>
          </a:bodyPr>
          <a:lstStyle/>
          <a:p>
            <a:pPr marL="228600" lvl="1">
              <a:spcBef>
                <a:spcPts val="0"/>
              </a:spcBef>
              <a:spcAft>
                <a:spcPts val="600"/>
              </a:spcAft>
              <a:buFont typeface="Wingdings" panose="05000000000000000000" pitchFamily="2" charset="2"/>
              <a:buChar char="Ø"/>
            </a:pPr>
            <a:r>
              <a:rPr lang="en-US" altLang="en-US" sz="1700">
                <a:ea typeface="Verdana" panose="020B0604030504040204" pitchFamily="34" charset="0"/>
              </a:rPr>
              <a:t>  xxx</a:t>
            </a:r>
          </a:p>
          <a:p>
            <a:pPr marL="228600" lvl="1">
              <a:spcBef>
                <a:spcPts val="0"/>
              </a:spcBef>
              <a:spcAft>
                <a:spcPts val="600"/>
              </a:spcAft>
              <a:buFont typeface="Wingdings" panose="05000000000000000000" pitchFamily="2" charset="2"/>
              <a:buChar char="Ø"/>
            </a:pPr>
            <a:r>
              <a:rPr lang="en-US" altLang="en-US" sz="1700">
                <a:ea typeface="Verdana" panose="020B0604030504040204" pitchFamily="34" charset="0"/>
              </a:rPr>
              <a:t>  xxx</a:t>
            </a:r>
          </a:p>
          <a:p>
            <a:pPr marL="228600" lvl="1">
              <a:spcBef>
                <a:spcPts val="0"/>
              </a:spcBef>
              <a:spcAft>
                <a:spcPts val="600"/>
              </a:spcAft>
              <a:buFont typeface="Wingdings" panose="05000000000000000000" pitchFamily="2" charset="2"/>
              <a:buChar char="Ø"/>
            </a:pPr>
            <a:r>
              <a:rPr lang="en-US" altLang="en-US" sz="1700">
                <a:ea typeface="Verdana" panose="020B0604030504040204" pitchFamily="34" charset="0"/>
              </a:rPr>
              <a:t>  xxx </a:t>
            </a:r>
          </a:p>
          <a:p>
            <a:pPr marL="228600" lvl="1">
              <a:spcBef>
                <a:spcPts val="0"/>
              </a:spcBef>
              <a:spcAft>
                <a:spcPts val="600"/>
              </a:spcAft>
              <a:buFont typeface="Wingdings" panose="05000000000000000000" pitchFamily="2" charset="2"/>
              <a:buChar char="Ø"/>
            </a:pPr>
            <a:r>
              <a:rPr lang="en-US" altLang="en-US" sz="1700">
                <a:ea typeface="Verdana" panose="020B0604030504040204" pitchFamily="34" charset="0"/>
              </a:rPr>
              <a:t>  xxx </a:t>
            </a:r>
          </a:p>
          <a:p>
            <a:pPr marL="228600" lvl="1">
              <a:spcBef>
                <a:spcPts val="0"/>
              </a:spcBef>
              <a:spcAft>
                <a:spcPts val="600"/>
              </a:spcAft>
              <a:buFont typeface="Wingdings" panose="05000000000000000000" pitchFamily="2" charset="2"/>
              <a:buChar char="Ø"/>
            </a:pPr>
            <a:r>
              <a:rPr lang="en-US" altLang="en-US" sz="1700">
                <a:ea typeface="Verdana" panose="020B0604030504040204" pitchFamily="34" charset="0"/>
              </a:rPr>
              <a:t>  xxx</a:t>
            </a:r>
          </a:p>
          <a:p>
            <a:pPr marL="228600" lvl="1">
              <a:spcBef>
                <a:spcPts val="0"/>
              </a:spcBef>
              <a:spcAft>
                <a:spcPts val="600"/>
              </a:spcAft>
              <a:buFont typeface="Wingdings" panose="05000000000000000000" pitchFamily="2" charset="2"/>
              <a:buChar char="Ø"/>
            </a:pPr>
            <a:r>
              <a:rPr lang="en-US" altLang="en-US" sz="1700">
                <a:ea typeface="Verdana" panose="020B0604030504040204" pitchFamily="34" charset="0"/>
              </a:rPr>
              <a:t>  xxx</a:t>
            </a:r>
          </a:p>
          <a:p>
            <a:pPr marL="342900" lvl="1" indent="-342900">
              <a:buFont typeface="Wingdings" panose="05000000000000000000" pitchFamily="2" charset="2"/>
              <a:buChar char="Ø"/>
            </a:pPr>
            <a:endParaRPr lang="en-US" altLang="en-US" sz="1700">
              <a:ea typeface="Verdana" panose="020B0604030504040204" pitchFamily="34" charset="0"/>
            </a:endParaRPr>
          </a:p>
          <a:p>
            <a:pPr marL="0" lvl="1" indent="0">
              <a:buNone/>
            </a:pPr>
            <a:r>
              <a:rPr lang="en-US" altLang="en-US" sz="1700">
                <a:ea typeface="Verdana" panose="020B0604030504040204" pitchFamily="34" charset="0"/>
              </a:rPr>
              <a:t>(Include any activities or projects sponsored by the SHAC for the year.)</a:t>
            </a:r>
          </a:p>
          <a:p>
            <a:pPr marL="457200" lvl="1"/>
            <a:endParaRPr lang="en-US" altLang="en-US" sz="19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254" name="Rectangle 52253">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52256" name="Rectangle 52255">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656" y="0"/>
            <a:ext cx="8375586"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52258" name="Rectangle 5225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52226" name="Rectangle 2">
            <a:extLst>
              <a:ext uri="{FF2B5EF4-FFF2-40B4-BE49-F238E27FC236}">
                <a16:creationId xmlns:a16="http://schemas.microsoft.com/office/drawing/2014/main" id="{5D12F434-825F-861F-C9EA-4058D4769F22}"/>
              </a:ext>
            </a:extLst>
          </p:cNvPr>
          <p:cNvSpPr>
            <a:spLocks noGrp="1" noChangeArrowheads="1"/>
          </p:cNvSpPr>
          <p:nvPr>
            <p:ph type="title"/>
          </p:nvPr>
        </p:nvSpPr>
        <p:spPr>
          <a:xfrm>
            <a:off x="836676" y="548640"/>
            <a:ext cx="7626096" cy="1179576"/>
          </a:xfrm>
        </p:spPr>
        <p:txBody>
          <a:bodyPr>
            <a:normAutofit/>
          </a:bodyPr>
          <a:lstStyle/>
          <a:p>
            <a:pPr algn="ctr" eaLnBrk="1" hangingPunct="1"/>
            <a:r>
              <a:rPr lang="en-US" altLang="en-US" b="1">
                <a:ea typeface="Verdana" panose="020B0604030504040204" pitchFamily="34" charset="0"/>
              </a:rPr>
              <a:t>(District name) ISD Information</a:t>
            </a:r>
          </a:p>
        </p:txBody>
      </p:sp>
      <p:sp>
        <p:nvSpPr>
          <p:cNvPr id="52260" name="Rectangle 52259">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125" y="75895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52227" name="Rectangle 3">
            <a:extLst>
              <a:ext uri="{FF2B5EF4-FFF2-40B4-BE49-F238E27FC236}">
                <a16:creationId xmlns:a16="http://schemas.microsoft.com/office/drawing/2014/main" id="{41417D48-6BE2-4839-A613-5D4600DED676}"/>
              </a:ext>
            </a:extLst>
          </p:cNvPr>
          <p:cNvSpPr>
            <a:spLocks noGrp="1" noChangeArrowheads="1"/>
          </p:cNvSpPr>
          <p:nvPr>
            <p:ph idx="1"/>
          </p:nvPr>
        </p:nvSpPr>
        <p:spPr>
          <a:xfrm>
            <a:off x="836676" y="2481943"/>
            <a:ext cx="7626096" cy="3695020"/>
          </a:xfrm>
        </p:spPr>
        <p:txBody>
          <a:bodyPr>
            <a:normAutofit/>
          </a:bodyPr>
          <a:lstStyle/>
          <a:p>
            <a:pPr eaLnBrk="1" hangingPunct="1">
              <a:lnSpc>
                <a:spcPct val="100000"/>
              </a:lnSpc>
              <a:spcBef>
                <a:spcPts val="0"/>
              </a:spcBef>
              <a:spcAft>
                <a:spcPts val="600"/>
              </a:spcAft>
              <a:buFont typeface="Wingdings" panose="05000000000000000000" pitchFamily="2" charset="2"/>
              <a:buChar char="Ø"/>
            </a:pPr>
            <a:r>
              <a:rPr lang="en-US" altLang="en-US"/>
              <a:t>The (district) ISD SHAC website: (insert web address)</a:t>
            </a:r>
            <a:endParaRPr lang="en-US" altLang="en-US" u="sng"/>
          </a:p>
          <a:p>
            <a:pPr>
              <a:lnSpc>
                <a:spcPct val="100000"/>
              </a:lnSpc>
              <a:spcBef>
                <a:spcPts val="0"/>
              </a:spcBef>
              <a:spcAft>
                <a:spcPts val="600"/>
              </a:spcAft>
              <a:buFont typeface="Wingdings" panose="05000000000000000000" pitchFamily="2" charset="2"/>
              <a:buChar char="Ø"/>
            </a:pPr>
            <a:endParaRPr lang="en-US" altLang="en-US" u="sng"/>
          </a:p>
          <a:p>
            <a:pPr eaLnBrk="1" hangingPunct="1">
              <a:lnSpc>
                <a:spcPct val="100000"/>
              </a:lnSpc>
              <a:spcBef>
                <a:spcPts val="0"/>
              </a:spcBef>
              <a:spcAft>
                <a:spcPts val="600"/>
              </a:spcAft>
              <a:buFont typeface="Wingdings" panose="05000000000000000000" pitchFamily="2" charset="2"/>
              <a:buChar char="Ø"/>
            </a:pPr>
            <a:r>
              <a:rPr lang="en-US" altLang="en-US"/>
              <a:t>SHAC minutes, audio/visual recordings, and agendas of meetings can be found at: (insert web page address)</a:t>
            </a:r>
            <a:endParaRPr lang="en-US" altLang="en-US" u="sng"/>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5044" name="Rectangle 85043">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85046" name="Rectangle 85045">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656" y="0"/>
            <a:ext cx="8375586"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85048" name="Rectangle 850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84994" name="Rectangle 2">
            <a:extLst>
              <a:ext uri="{FF2B5EF4-FFF2-40B4-BE49-F238E27FC236}">
                <a16:creationId xmlns:a16="http://schemas.microsoft.com/office/drawing/2014/main" id="{FF2AD7E1-3DBF-D6C3-470E-2039D51C8F28}"/>
              </a:ext>
            </a:extLst>
          </p:cNvPr>
          <p:cNvSpPr>
            <a:spLocks noGrp="1" noChangeArrowheads="1"/>
          </p:cNvSpPr>
          <p:nvPr>
            <p:ph type="title"/>
          </p:nvPr>
        </p:nvSpPr>
        <p:spPr>
          <a:xfrm>
            <a:off x="836676" y="548640"/>
            <a:ext cx="7626096" cy="1179576"/>
          </a:xfrm>
        </p:spPr>
        <p:txBody>
          <a:bodyPr>
            <a:normAutofit/>
          </a:bodyPr>
          <a:lstStyle/>
          <a:p>
            <a:pPr algn="ctr" eaLnBrk="1" hangingPunct="1">
              <a:defRPr/>
            </a:pPr>
            <a:r>
              <a:rPr lang="en-US" b="1">
                <a:ea typeface="Verdana" panose="020B0604030504040204" pitchFamily="34" charset="0"/>
              </a:rPr>
              <a:t>SHAC </a:t>
            </a:r>
            <a:br>
              <a:rPr lang="en-US" b="1">
                <a:ea typeface="Verdana" panose="020B0604030504040204" pitchFamily="34" charset="0"/>
              </a:rPr>
            </a:br>
            <a:r>
              <a:rPr lang="en-US" b="1">
                <a:ea typeface="Verdana" panose="020B0604030504040204" pitchFamily="34" charset="0"/>
              </a:rPr>
              <a:t>Recommendations</a:t>
            </a:r>
          </a:p>
        </p:txBody>
      </p:sp>
      <p:sp>
        <p:nvSpPr>
          <p:cNvPr id="85050" name="Rectangle 85049">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125" y="75895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53251" name="Rectangle 3">
            <a:extLst>
              <a:ext uri="{FF2B5EF4-FFF2-40B4-BE49-F238E27FC236}">
                <a16:creationId xmlns:a16="http://schemas.microsoft.com/office/drawing/2014/main" id="{EE68CEDB-BFCB-31A0-F17E-D17DB80102BD}"/>
              </a:ext>
            </a:extLst>
          </p:cNvPr>
          <p:cNvSpPr>
            <a:spLocks noGrp="1" noChangeArrowheads="1"/>
          </p:cNvSpPr>
          <p:nvPr>
            <p:ph idx="1"/>
          </p:nvPr>
        </p:nvSpPr>
        <p:spPr>
          <a:xfrm>
            <a:off x="836676" y="2481943"/>
            <a:ext cx="7626096" cy="3695020"/>
          </a:xfrm>
        </p:spPr>
        <p:txBody>
          <a:bodyPr>
            <a:normAutofit/>
          </a:bodyPr>
          <a:lstStyle/>
          <a:p>
            <a:pPr eaLnBrk="1" hangingPunct="1">
              <a:buSzPct val="90000"/>
              <a:buFont typeface="Wingdings" panose="05000000000000000000" pitchFamily="2" charset="2"/>
              <a:buChar char="Ø"/>
            </a:pPr>
            <a:r>
              <a:rPr lang="en-US" altLang="en-US">
                <a:ea typeface="Verdana" panose="020B0604030504040204" pitchFamily="34" charset="0"/>
              </a:rPr>
              <a:t>  </a:t>
            </a:r>
            <a:r>
              <a:rPr lang="en-US" altLang="en-US" err="1">
                <a:ea typeface="Verdana" panose="020B0604030504040204" pitchFamily="34" charset="0"/>
              </a:rPr>
              <a:t>xxxx</a:t>
            </a:r>
            <a:endParaRPr lang="en-US" altLang="en-US">
              <a:ea typeface="Verdana" panose="020B0604030504040204" pitchFamily="34" charset="0"/>
            </a:endParaRPr>
          </a:p>
          <a:p>
            <a:pPr eaLnBrk="1" hangingPunct="1">
              <a:buSzPct val="90000"/>
              <a:buFont typeface="Wingdings" panose="05000000000000000000" pitchFamily="2" charset="2"/>
              <a:buChar char="Ø"/>
            </a:pPr>
            <a:r>
              <a:rPr lang="en-US" altLang="en-US">
                <a:ea typeface="Verdana" panose="020B0604030504040204" pitchFamily="34" charset="0"/>
              </a:rPr>
              <a:t>  </a:t>
            </a:r>
            <a:r>
              <a:rPr lang="en-US" altLang="en-US" err="1">
                <a:ea typeface="Verdana" panose="020B0604030504040204" pitchFamily="34" charset="0"/>
              </a:rPr>
              <a:t>xxxx</a:t>
            </a:r>
            <a:endParaRPr lang="en-US" altLang="en-US">
              <a:ea typeface="Verdana" panose="020B0604030504040204" pitchFamily="34" charset="0"/>
            </a:endParaRPr>
          </a:p>
          <a:p>
            <a:pPr eaLnBrk="1" hangingPunct="1">
              <a:buSzPct val="90000"/>
              <a:buFont typeface="Wingdings" panose="05000000000000000000" pitchFamily="2" charset="2"/>
              <a:buChar char="Ø"/>
            </a:pPr>
            <a:r>
              <a:rPr lang="en-US" altLang="en-US">
                <a:ea typeface="Verdana" panose="020B0604030504040204" pitchFamily="34" charset="0"/>
              </a:rPr>
              <a:t>  </a:t>
            </a:r>
            <a:r>
              <a:rPr lang="en-US" altLang="en-US" err="1">
                <a:ea typeface="Verdana" panose="020B0604030504040204" pitchFamily="34" charset="0"/>
              </a:rPr>
              <a:t>xxxx</a:t>
            </a:r>
            <a:endParaRPr lang="en-US" altLang="en-US">
              <a:ea typeface="Verdana" panose="020B0604030504040204" pitchFamily="34" charset="0"/>
            </a:endParaRPr>
          </a:p>
          <a:p>
            <a:pPr eaLnBrk="1" hangingPunct="1">
              <a:buSzPct val="90000"/>
              <a:buFont typeface="Wingdings" panose="05000000000000000000" pitchFamily="2" charset="2"/>
              <a:buChar char="Ø"/>
            </a:pPr>
            <a:r>
              <a:rPr lang="en-US" altLang="en-US">
                <a:ea typeface="Verdana" panose="020B0604030504040204" pitchFamily="34" charset="0"/>
              </a:rPr>
              <a:t>  </a:t>
            </a:r>
            <a:r>
              <a:rPr lang="en-US" altLang="en-US" err="1">
                <a:ea typeface="Verdana" panose="020B0604030504040204" pitchFamily="34" charset="0"/>
              </a:rPr>
              <a:t>xxxx</a:t>
            </a:r>
            <a:endParaRPr lang="en-US" altLang="en-US">
              <a:ea typeface="Verdana" panose="020B0604030504040204" pitchFamily="34" charset="0"/>
            </a:endParaRPr>
          </a:p>
          <a:p>
            <a:pPr eaLnBrk="1" hangingPunct="1">
              <a:buSzPct val="90000"/>
              <a:buFont typeface="Wingdings" panose="05000000000000000000" pitchFamily="2" charset="2"/>
              <a:buChar char="Ø"/>
            </a:pPr>
            <a:r>
              <a:rPr lang="en-US" altLang="en-US">
                <a:ea typeface="Verdana" panose="020B0604030504040204" pitchFamily="34" charset="0"/>
              </a:rPr>
              <a:t>  </a:t>
            </a:r>
            <a:r>
              <a:rPr lang="en-US" altLang="en-US" err="1">
                <a:ea typeface="Verdana" panose="020B0604030504040204" pitchFamily="34" charset="0"/>
              </a:rPr>
              <a:t>xxxx</a:t>
            </a:r>
            <a:endParaRPr lang="en-US" altLang="en-US">
              <a:ea typeface="Verdana" panose="020B0604030504040204" pitchFamily="34" charset="0"/>
            </a:endParaRPr>
          </a:p>
          <a:p>
            <a:pPr marL="236538" indent="0" eaLnBrk="1" hangingPunct="1">
              <a:buSzPct val="90000"/>
              <a:buFontTx/>
              <a:buNone/>
            </a:pPr>
            <a:endParaRPr lang="en-US" altLang="en-US">
              <a:ea typeface="Verdana" panose="020B0604030504040204" pitchFamily="34" charset="0"/>
            </a:endParaRPr>
          </a:p>
          <a:p>
            <a:pPr marL="236538" indent="0" eaLnBrk="1" hangingPunct="1">
              <a:buSzPct val="90000"/>
              <a:buFontTx/>
              <a:buNone/>
            </a:pPr>
            <a:r>
              <a:rPr lang="en-US" altLang="en-US">
                <a:ea typeface="Verdana" panose="020B0604030504040204" pitchFamily="34" charset="0"/>
              </a:rPr>
              <a:t>(Include any recommendations made by the SHAC to the school board such as recommendations on recess, graduation requirements, health curriculum, etc.)</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323" name="Rectangle 54322">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54325" name="Freeform: Shape 54324">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54327" name="Freeform: Shape 54326">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51202" name="Rectangle 2">
            <a:extLst>
              <a:ext uri="{FF2B5EF4-FFF2-40B4-BE49-F238E27FC236}">
                <a16:creationId xmlns:a16="http://schemas.microsoft.com/office/drawing/2014/main" id="{05530110-9119-3BFC-C9B9-BF8DA348D202}"/>
              </a:ext>
            </a:extLst>
          </p:cNvPr>
          <p:cNvSpPr>
            <a:spLocks noGrp="1" noChangeArrowheads="1"/>
          </p:cNvSpPr>
          <p:nvPr>
            <p:ph type="title" idx="4294967295"/>
          </p:nvPr>
        </p:nvSpPr>
        <p:spPr>
          <a:xfrm>
            <a:off x="628650" y="253397"/>
            <a:ext cx="7886700" cy="1273233"/>
          </a:xfrm>
        </p:spPr>
        <p:txBody>
          <a:bodyPr vert="horz" lIns="91440" tIns="45720" rIns="91440" bIns="45720" rtlCol="0" anchor="ctr" anchorCtr="1">
            <a:normAutofit/>
          </a:bodyPr>
          <a:lstStyle/>
          <a:p>
            <a:pPr>
              <a:defRPr/>
            </a:pPr>
            <a:r>
              <a:rPr lang="en-US" b="1" kern="1200">
                <a:solidFill>
                  <a:schemeClr val="tx1"/>
                </a:solidFill>
                <a:ea typeface="Verdana" panose="020B0604030504040204" pitchFamily="34" charset="0"/>
              </a:rPr>
              <a:t>20__-20__ SHAC </a:t>
            </a:r>
            <a:br>
              <a:rPr lang="en-US" b="1" kern="1200">
                <a:solidFill>
                  <a:schemeClr val="tx1"/>
                </a:solidFill>
                <a:ea typeface="Verdana" panose="020B0604030504040204" pitchFamily="34" charset="0"/>
              </a:rPr>
            </a:br>
            <a:r>
              <a:rPr lang="en-US" b="1" kern="1200">
                <a:solidFill>
                  <a:schemeClr val="tx1"/>
                </a:solidFill>
                <a:ea typeface="Verdana" panose="020B0604030504040204" pitchFamily="34" charset="0"/>
              </a:rPr>
              <a:t>Meeting Dates</a:t>
            </a:r>
          </a:p>
        </p:txBody>
      </p:sp>
      <p:sp>
        <p:nvSpPr>
          <p:cNvPr id="54329" name="Rectangle 54328">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54275" name="Rectangle 3">
            <a:extLst>
              <a:ext uri="{FF2B5EF4-FFF2-40B4-BE49-F238E27FC236}">
                <a16:creationId xmlns:a16="http://schemas.microsoft.com/office/drawing/2014/main" id="{B4A6B515-C980-CA08-1AEF-D71719318041}"/>
              </a:ext>
            </a:extLst>
          </p:cNvPr>
          <p:cNvSpPr>
            <a:spLocks noGrp="1" noChangeArrowheads="1"/>
          </p:cNvSpPr>
          <p:nvPr>
            <p:ph type="body" idx="4294967295"/>
          </p:nvPr>
        </p:nvSpPr>
        <p:spPr>
          <a:xfrm>
            <a:off x="628650" y="2478024"/>
            <a:ext cx="7886700" cy="3694176"/>
          </a:xfrm>
        </p:spPr>
        <p:txBody>
          <a:bodyPr vert="horz" lIns="91440" tIns="45720" rIns="91440" bIns="45720" rtlCol="0">
            <a:normAutofit/>
          </a:bodyPr>
          <a:lstStyle/>
          <a:p>
            <a:pPr>
              <a:buFont typeface="Wingdings" panose="05000000000000000000" pitchFamily="2" charset="2"/>
              <a:buChar char="Ø"/>
            </a:pPr>
            <a:r>
              <a:rPr lang="en-US" altLang="en-US">
                <a:ea typeface="Verdana" panose="020B0604030504040204" pitchFamily="34" charset="0"/>
              </a:rPr>
              <a:t>  </a:t>
            </a:r>
            <a:r>
              <a:rPr lang="en-US" altLang="en-US" err="1">
                <a:ea typeface="Verdana" panose="020B0604030504040204" pitchFamily="34" charset="0"/>
              </a:rPr>
              <a:t>xxxx</a:t>
            </a:r>
            <a:endParaRPr lang="en-US" altLang="en-US">
              <a:ea typeface="Verdana" panose="020B0604030504040204" pitchFamily="34" charset="0"/>
            </a:endParaRPr>
          </a:p>
          <a:p>
            <a:pPr>
              <a:buFont typeface="Wingdings" panose="05000000000000000000" pitchFamily="2" charset="2"/>
              <a:buChar char="Ø"/>
            </a:pPr>
            <a:r>
              <a:rPr lang="en-US" altLang="en-US">
                <a:ea typeface="Verdana" panose="020B0604030504040204" pitchFamily="34" charset="0"/>
              </a:rPr>
              <a:t>  </a:t>
            </a:r>
            <a:r>
              <a:rPr lang="en-US" altLang="en-US" err="1">
                <a:ea typeface="Verdana" panose="020B0604030504040204" pitchFamily="34" charset="0"/>
              </a:rPr>
              <a:t>xxxx</a:t>
            </a:r>
            <a:endParaRPr lang="en-US" altLang="en-US">
              <a:ea typeface="Verdana" panose="020B0604030504040204" pitchFamily="34" charset="0"/>
            </a:endParaRPr>
          </a:p>
          <a:p>
            <a:pPr>
              <a:buFont typeface="Wingdings" panose="05000000000000000000" pitchFamily="2" charset="2"/>
              <a:buChar char="Ø"/>
            </a:pPr>
            <a:r>
              <a:rPr lang="en-US" altLang="en-US">
                <a:ea typeface="Verdana" panose="020B0604030504040204" pitchFamily="34" charset="0"/>
              </a:rPr>
              <a:t>  </a:t>
            </a:r>
            <a:r>
              <a:rPr lang="en-US" altLang="en-US" err="1">
                <a:ea typeface="Verdana" panose="020B0604030504040204" pitchFamily="34" charset="0"/>
              </a:rPr>
              <a:t>xxxx</a:t>
            </a:r>
            <a:endParaRPr lang="en-US" altLang="en-US">
              <a:ea typeface="Verdana" panose="020B0604030504040204" pitchFamily="34" charset="0"/>
            </a:endParaRPr>
          </a:p>
          <a:p>
            <a:pPr>
              <a:buFont typeface="Wingdings" panose="05000000000000000000" pitchFamily="2" charset="2"/>
              <a:buChar char="Ø"/>
            </a:pPr>
            <a:r>
              <a:rPr lang="en-US" altLang="en-US">
                <a:ea typeface="Verdana" panose="020B0604030504040204" pitchFamily="34" charset="0"/>
              </a:rPr>
              <a:t>  </a:t>
            </a:r>
            <a:r>
              <a:rPr lang="en-US" altLang="en-US" err="1">
                <a:ea typeface="Verdana" panose="020B0604030504040204" pitchFamily="34" charset="0"/>
              </a:rPr>
              <a:t>xxxx</a:t>
            </a:r>
            <a:endParaRPr lang="en-US" altLang="en-US">
              <a:ea typeface="Verdana" panose="020B0604030504040204" pitchFamily="34" charset="0"/>
            </a:endParaRPr>
          </a:p>
          <a:p>
            <a:pPr marL="57150" indent="-285750">
              <a:buFont typeface="Wingdings" panose="05000000000000000000" pitchFamily="2" charset="2"/>
              <a:buChar char="Ø"/>
            </a:pPr>
            <a:endParaRPr lang="en-US" altLang="en-US">
              <a:ea typeface="Verdana" panose="020B0604030504040204" pitchFamily="34" charset="0"/>
            </a:endParaRPr>
          </a:p>
          <a:p>
            <a:pPr marL="0" indent="0">
              <a:buNone/>
            </a:pPr>
            <a:r>
              <a:rPr lang="en-US" altLang="en-US">
                <a:ea typeface="Verdana" panose="020B0604030504040204" pitchFamily="34" charset="0"/>
              </a:rPr>
              <a:t>(Minimum of four meetings required annually. Anyone is welcome to attend any meeting.)</a:t>
            </a:r>
          </a:p>
          <a:p>
            <a:pPr marL="0" indent="0">
              <a:buNone/>
            </a:pPr>
            <a:r>
              <a:rPr lang="en-US" altLang="en-US" sz="190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368" name="Rectangle 5636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useBgFill="1">
        <p:nvSpPr>
          <p:cNvPr id="56370" name="Freeform: Shape 5636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useBgFill="1">
        <p:nvSpPr>
          <p:cNvPr id="56372" name="Freeform: Shape 5637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anose="020B0604030504040204" pitchFamily="34" charset="0"/>
              <a:ea typeface="+mn-ea"/>
              <a:cs typeface="+mn-cs"/>
            </a:endParaRPr>
          </a:p>
        </p:txBody>
      </p:sp>
      <p:sp>
        <p:nvSpPr>
          <p:cNvPr id="2" name="Title 1">
            <a:extLst>
              <a:ext uri="{FF2B5EF4-FFF2-40B4-BE49-F238E27FC236}">
                <a16:creationId xmlns:a16="http://schemas.microsoft.com/office/drawing/2014/main" id="{16EC36B5-826A-6F7A-1544-BB4BE905E7E8}"/>
              </a:ext>
            </a:extLst>
          </p:cNvPr>
          <p:cNvSpPr>
            <a:spLocks noGrp="1"/>
          </p:cNvSpPr>
          <p:nvPr>
            <p:ph type="title" idx="4294967295"/>
          </p:nvPr>
        </p:nvSpPr>
        <p:spPr>
          <a:xfrm>
            <a:off x="628650" y="253397"/>
            <a:ext cx="7886700" cy="1273233"/>
          </a:xfrm>
        </p:spPr>
        <p:txBody>
          <a:bodyPr vert="horz" lIns="91440" tIns="45720" rIns="91440" bIns="45720" rtlCol="0" anchor="ctr" anchorCtr="1">
            <a:normAutofit/>
          </a:bodyPr>
          <a:lstStyle/>
          <a:p>
            <a:pPr algn="ctr">
              <a:defRPr/>
            </a:pPr>
            <a:r>
              <a:rPr lang="en-US" b="1" kern="1200">
                <a:solidFill>
                  <a:schemeClr val="tx1"/>
                </a:solidFill>
                <a:ea typeface="Verdana" panose="020B0604030504040204" pitchFamily="34" charset="0"/>
              </a:rPr>
              <a:t>Useful Web Sites</a:t>
            </a:r>
          </a:p>
        </p:txBody>
      </p:sp>
      <p:sp>
        <p:nvSpPr>
          <p:cNvPr id="56374" name="Rectangle 5637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Verdana" panose="020B0604030504040204" pitchFamily="34" charset="0"/>
            </a:endParaRPr>
          </a:p>
        </p:txBody>
      </p:sp>
      <p:sp>
        <p:nvSpPr>
          <p:cNvPr id="56354" name="Content Placeholder 2">
            <a:extLst>
              <a:ext uri="{FF2B5EF4-FFF2-40B4-BE49-F238E27FC236}">
                <a16:creationId xmlns:a16="http://schemas.microsoft.com/office/drawing/2014/main" id="{ED6BFECF-8A48-63F9-8DF9-ED47C1B12761}"/>
              </a:ext>
            </a:extLst>
          </p:cNvPr>
          <p:cNvSpPr>
            <a:spLocks noGrp="1"/>
          </p:cNvSpPr>
          <p:nvPr>
            <p:ph idx="4294967295"/>
          </p:nvPr>
        </p:nvSpPr>
        <p:spPr>
          <a:xfrm>
            <a:off x="628650" y="2286000"/>
            <a:ext cx="7886700" cy="3886200"/>
          </a:xfrm>
        </p:spPr>
        <p:txBody>
          <a:bodyPr vert="horz" lIns="91440" tIns="45720" rIns="91440" bIns="45720" rtlCol="0">
            <a:normAutofit fontScale="92500" lnSpcReduction="10000"/>
          </a:bodyPr>
          <a:lstStyle/>
          <a:p>
            <a:pPr marL="861822" indent="-285750">
              <a:spcBef>
                <a:spcPts val="408"/>
              </a:spcBef>
              <a:buFont typeface="Wingdings" panose="05000000000000000000" pitchFamily="2" charset="2"/>
              <a:buChar char="Ø"/>
            </a:pPr>
            <a:r>
              <a:rPr lang="en-US" altLang="en-US" b="1">
                <a:ea typeface="Verdana" panose="020B0604030504040204" pitchFamily="34" charset="0"/>
                <a:hlinkClick r:id="rId2"/>
              </a:rPr>
              <a:t>Texas School Health Advisory Committee</a:t>
            </a:r>
            <a:endParaRPr lang="en-US" altLang="en-US" b="1">
              <a:ea typeface="Verdana" panose="020B0604030504040204" pitchFamily="34" charset="0"/>
            </a:endParaRPr>
          </a:p>
          <a:p>
            <a:pPr marL="861822" indent="-285750">
              <a:spcBef>
                <a:spcPts val="408"/>
              </a:spcBef>
              <a:buFont typeface="Wingdings" panose="05000000000000000000" pitchFamily="2" charset="2"/>
              <a:buChar char="Ø"/>
            </a:pPr>
            <a:endParaRPr lang="en-US" b="1">
              <a:ea typeface="Verdana" panose="020B0604030504040204" pitchFamily="34" charset="0"/>
            </a:endParaRPr>
          </a:p>
          <a:p>
            <a:pPr marL="861822" indent="-285750">
              <a:spcBef>
                <a:spcPts val="408"/>
              </a:spcBef>
              <a:buFont typeface="Wingdings" panose="05000000000000000000" pitchFamily="2" charset="2"/>
              <a:buChar char="Ø"/>
            </a:pPr>
            <a:r>
              <a:rPr lang="en-US" b="1">
                <a:ea typeface="Verdana" panose="020B0604030504040204" pitchFamily="34" charset="0"/>
                <a:hlinkClick r:id="rId3"/>
              </a:rPr>
              <a:t>DSHS School Health Advisory Councils</a:t>
            </a:r>
            <a:endParaRPr lang="en-US" b="1">
              <a:ea typeface="Verdana" panose="020B0604030504040204" pitchFamily="34" charset="0"/>
            </a:endParaRPr>
          </a:p>
          <a:p>
            <a:pPr marL="861822" indent="-285750">
              <a:spcBef>
                <a:spcPts val="408"/>
              </a:spcBef>
              <a:buFont typeface="Wingdings" panose="05000000000000000000" pitchFamily="2" charset="2"/>
              <a:buChar char="Ø"/>
            </a:pPr>
            <a:endParaRPr lang="en-US" b="1">
              <a:ea typeface="Verdana" panose="020B0604030504040204" pitchFamily="34" charset="0"/>
            </a:endParaRPr>
          </a:p>
          <a:p>
            <a:pPr marL="861822" indent="-285750">
              <a:spcBef>
                <a:spcPts val="408"/>
              </a:spcBef>
              <a:buFont typeface="Wingdings" panose="05000000000000000000" pitchFamily="2" charset="2"/>
              <a:buChar char="Ø"/>
            </a:pPr>
            <a:r>
              <a:rPr lang="en-US" b="1">
                <a:ea typeface="Verdana" panose="020B0604030504040204" pitchFamily="34" charset="0"/>
                <a:hlinkClick r:id="rId4"/>
              </a:rPr>
              <a:t>TEA Fitness Data</a:t>
            </a:r>
            <a:endParaRPr lang="en-US" b="1">
              <a:ea typeface="Verdana" panose="020B0604030504040204" pitchFamily="34" charset="0"/>
            </a:endParaRPr>
          </a:p>
          <a:p>
            <a:pPr marL="861822" indent="-285750">
              <a:spcBef>
                <a:spcPts val="408"/>
              </a:spcBef>
              <a:buFont typeface="Wingdings" panose="05000000000000000000" pitchFamily="2" charset="2"/>
              <a:buChar char="Ø"/>
            </a:pPr>
            <a:endParaRPr lang="en-US" b="1">
              <a:ea typeface="Verdana" panose="020B0604030504040204" pitchFamily="34" charset="0"/>
            </a:endParaRPr>
          </a:p>
          <a:p>
            <a:pPr marL="861822" indent="-285750">
              <a:spcBef>
                <a:spcPts val="408"/>
              </a:spcBef>
              <a:buFont typeface="Wingdings" panose="05000000000000000000" pitchFamily="2" charset="2"/>
              <a:buChar char="Ø"/>
            </a:pPr>
            <a:r>
              <a:rPr lang="en-US" b="1">
                <a:ea typeface="Verdana" panose="020B0604030504040204" pitchFamily="34" charset="0"/>
                <a:hlinkClick r:id="rId5"/>
              </a:rPr>
              <a:t>Youth Risk Behavior Surveillance Survey </a:t>
            </a:r>
            <a:endParaRPr lang="en-US" b="1">
              <a:ea typeface="Verdana" panose="020B0604030504040204" pitchFamily="34" charset="0"/>
            </a:endParaRPr>
          </a:p>
          <a:p>
            <a:pPr marL="861822" indent="-285750">
              <a:spcBef>
                <a:spcPts val="408"/>
              </a:spcBef>
              <a:buFont typeface="Wingdings" panose="05000000000000000000" pitchFamily="2" charset="2"/>
              <a:buChar char="Ø"/>
            </a:pPr>
            <a:endParaRPr lang="en-US" b="1">
              <a:ea typeface="Verdana" panose="020B0604030504040204" pitchFamily="34" charset="0"/>
            </a:endParaRPr>
          </a:p>
          <a:p>
            <a:pPr marL="861822" indent="-285750">
              <a:spcBef>
                <a:spcPts val="408"/>
              </a:spcBef>
              <a:buFont typeface="Wingdings" panose="05000000000000000000" pitchFamily="2" charset="2"/>
              <a:buChar char="Ø"/>
            </a:pPr>
            <a:r>
              <a:rPr lang="en-US" b="1">
                <a:ea typeface="Verdana" panose="020B0604030504040204" pitchFamily="34" charset="0"/>
                <a:hlinkClick r:id="rId6"/>
              </a:rPr>
              <a:t>CDC Healthy Schools </a:t>
            </a:r>
            <a:endParaRPr lang="en-US" b="1">
              <a:ea typeface="Verdana" panose="020B0604030504040204" pitchFamily="34" charset="0"/>
            </a:endParaRPr>
          </a:p>
          <a:p>
            <a:pPr marL="861822" indent="-285750">
              <a:spcBef>
                <a:spcPts val="408"/>
              </a:spcBef>
              <a:buFont typeface="Wingdings" panose="05000000000000000000" pitchFamily="2" charset="2"/>
              <a:buChar char="Ø"/>
            </a:pPr>
            <a:endParaRPr lang="en-US" b="1">
              <a:ea typeface="Verdana" panose="020B0604030504040204" pitchFamily="34" charset="0"/>
            </a:endParaRPr>
          </a:p>
          <a:p>
            <a:pPr marL="861822" indent="-285750">
              <a:spcBef>
                <a:spcPts val="408"/>
              </a:spcBef>
              <a:buFont typeface="Wingdings" panose="05000000000000000000" pitchFamily="2" charset="2"/>
              <a:buChar char="Ø"/>
            </a:pPr>
            <a:r>
              <a:rPr lang="en-US" b="1">
                <a:ea typeface="Verdana" panose="020B0604030504040204" pitchFamily="34" charset="0"/>
                <a:hlinkClick r:id="rId7"/>
              </a:rPr>
              <a:t>TDA Square Meals</a:t>
            </a:r>
            <a:endParaRPr lang="en-US" b="1">
              <a:ea typeface="Verdana" panose="020B0604030504040204" pitchFamily="34" charset="0"/>
            </a:endParaRPr>
          </a:p>
          <a:p>
            <a:pPr marL="861822" indent="-285750">
              <a:spcBef>
                <a:spcPts val="408"/>
              </a:spcBef>
              <a:buFont typeface="Wingdings" panose="05000000000000000000" pitchFamily="2" charset="2"/>
              <a:buChar char="Ø"/>
            </a:pPr>
            <a:endParaRPr lang="en-US" b="1">
              <a:ea typeface="Verdana" panose="020B0604030504040204" pitchFamily="34" charset="0"/>
            </a:endParaRPr>
          </a:p>
          <a:p>
            <a:pPr marL="861822" indent="-285750">
              <a:spcBef>
                <a:spcPts val="408"/>
              </a:spcBef>
              <a:buFont typeface="Wingdings" panose="05000000000000000000" pitchFamily="2" charset="2"/>
              <a:buChar char="Ø"/>
            </a:pPr>
            <a:r>
              <a:rPr lang="en-US" b="1">
                <a:ea typeface="Verdana" panose="020B0604030504040204" pitchFamily="34" charset="0"/>
                <a:hlinkClick r:id="rId8"/>
              </a:rPr>
              <a:t>Regional ESC</a:t>
            </a:r>
            <a:endParaRPr lang="en-US" b="1">
              <a:ea typeface="Verdana" panose="020B0604030504040204" pitchFamily="34" charset="0"/>
            </a:endParaRPr>
          </a:p>
          <a:p>
            <a:pPr marL="861822" indent="-285750">
              <a:spcBef>
                <a:spcPts val="408"/>
              </a:spcBef>
              <a:buFont typeface="Wingdings" panose="05000000000000000000" pitchFamily="2" charset="2"/>
              <a:buChar char="Ø"/>
            </a:pPr>
            <a:endParaRPr lang="en-US" b="1">
              <a:ea typeface="Verdana" panose="020B0604030504040204" pitchFamily="34" charset="0"/>
            </a:endParaRPr>
          </a:p>
          <a:p>
            <a:pPr marL="861822" indent="-285750">
              <a:spcBef>
                <a:spcPts val="408"/>
              </a:spcBef>
              <a:buFont typeface="Wingdings" panose="05000000000000000000" pitchFamily="2" charset="2"/>
              <a:buChar char="Ø"/>
            </a:pPr>
            <a:r>
              <a:rPr lang="en-US" b="1">
                <a:ea typeface="Verdana" panose="020B0604030504040204" pitchFamily="34" charset="0"/>
                <a:hlinkClick r:id="rId9"/>
              </a:rPr>
              <a:t>Texas Legislature Online </a:t>
            </a:r>
            <a:endParaRPr lang="en-US" b="1">
              <a:ea typeface="Verdana" panose="020B0604030504040204" pitchFamily="34" charset="0"/>
            </a:endParaRPr>
          </a:p>
          <a:p>
            <a:endParaRPr lang="en-US" altLang="en-US" sz="1300" u="sng"/>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19" name="Rectangle 4321">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2" name="Rectangle 6">
            <a:extLst>
              <a:ext uri="{FF2B5EF4-FFF2-40B4-BE49-F238E27FC236}">
                <a16:creationId xmlns:a16="http://schemas.microsoft.com/office/drawing/2014/main" id="{179F6B3B-F7D4-6B44-5CF7-C3E48C94E31C}"/>
              </a:ext>
            </a:extLst>
          </p:cNvPr>
          <p:cNvSpPr>
            <a:spLocks noGrp="1" noChangeArrowheads="1"/>
          </p:cNvSpPr>
          <p:nvPr>
            <p:ph type="ctrTitle" idx="4294967295"/>
          </p:nvPr>
        </p:nvSpPr>
        <p:spPr>
          <a:xfrm>
            <a:off x="630936" y="426720"/>
            <a:ext cx="7879842" cy="1919141"/>
          </a:xfrm>
        </p:spPr>
        <p:txBody>
          <a:bodyPr vert="horz" lIns="91440" tIns="45720" rIns="91440" bIns="45720" rtlCol="0" anchor="b">
            <a:normAutofit fontScale="90000"/>
          </a:bodyPr>
          <a:lstStyle/>
          <a:p>
            <a:pPr>
              <a:defRPr/>
            </a:pPr>
            <a:r>
              <a:rPr lang="en-US" sz="4800" b="1" kern="1200">
                <a:solidFill>
                  <a:schemeClr val="tx1"/>
                </a:solidFill>
                <a:ea typeface="Verdana" panose="020B0604030504040204" pitchFamily="34" charset="0"/>
              </a:rPr>
              <a:t>(ISD Name)</a:t>
            </a:r>
            <a:br>
              <a:rPr lang="en-US" sz="4800" b="1" kern="1200">
                <a:solidFill>
                  <a:schemeClr val="tx1"/>
                </a:solidFill>
                <a:ea typeface="Verdana" panose="020B0604030504040204" pitchFamily="34" charset="0"/>
              </a:rPr>
            </a:br>
            <a:r>
              <a:rPr lang="en-US" sz="4800" b="1" kern="1200">
                <a:solidFill>
                  <a:schemeClr val="tx1"/>
                </a:solidFill>
                <a:ea typeface="Verdana" panose="020B0604030504040204" pitchFamily="34" charset="0"/>
              </a:rPr>
              <a:t>School Health Advisory Council</a:t>
            </a:r>
            <a:endParaRPr lang="en-US" sz="4800" kern="1200">
              <a:solidFill>
                <a:schemeClr val="tx1"/>
              </a:solidFill>
              <a:ea typeface="Verdana" panose="020B0604030504040204" pitchFamily="34" charset="0"/>
            </a:endParaRPr>
          </a:p>
        </p:txBody>
      </p:sp>
      <p:sp>
        <p:nvSpPr>
          <p:cNvPr id="4320" name="Rectangle 4323">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464" y="2899927"/>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321" name="Rectangle 4325">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30936" y="2776031"/>
            <a:ext cx="1405092"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099" name="Rectangle 7">
            <a:extLst>
              <a:ext uri="{FF2B5EF4-FFF2-40B4-BE49-F238E27FC236}">
                <a16:creationId xmlns:a16="http://schemas.microsoft.com/office/drawing/2014/main" id="{23911CFA-58D3-FF5C-8BD2-63CF86615DFD}"/>
              </a:ext>
            </a:extLst>
          </p:cNvPr>
          <p:cNvSpPr>
            <a:spLocks noGrp="1" noChangeArrowheads="1"/>
          </p:cNvSpPr>
          <p:nvPr>
            <p:ph type="subTitle" idx="4294967295"/>
          </p:nvPr>
        </p:nvSpPr>
        <p:spPr>
          <a:xfrm>
            <a:off x="630936" y="3337269"/>
            <a:ext cx="7882128" cy="2905686"/>
          </a:xfrm>
        </p:spPr>
        <p:txBody>
          <a:bodyPr vert="horz" lIns="91440" tIns="45720" rIns="91440" bIns="45720" rtlCol="0">
            <a:normAutofit/>
          </a:bodyPr>
          <a:lstStyle/>
          <a:p>
            <a:pPr marL="0" indent="0" algn="ctr">
              <a:buNone/>
            </a:pPr>
            <a:r>
              <a:rPr lang="en-US" altLang="en-US" sz="1900" b="1">
                <a:ea typeface="Verdana" panose="020B0604030504040204" pitchFamily="34" charset="0"/>
              </a:rPr>
              <a:t>Annual Progress Report to the Board of Trustees </a:t>
            </a:r>
          </a:p>
          <a:p>
            <a:pPr marL="0" indent="0" algn="ctr">
              <a:buNone/>
            </a:pPr>
            <a:r>
              <a:rPr lang="en-US" altLang="en-US" sz="1900" b="1">
                <a:ea typeface="Verdana" panose="020B0604030504040204" pitchFamily="34" charset="0"/>
              </a:rPr>
              <a:t>(Date)</a:t>
            </a:r>
          </a:p>
          <a:p>
            <a:pPr marL="0"/>
            <a:endParaRPr lang="en-US" altLang="en-US" sz="1900">
              <a:latin typeface="+mn-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7388" name="Rectangle 57381">
            <a:extLst>
              <a:ext uri="{FF2B5EF4-FFF2-40B4-BE49-F238E27FC236}">
                <a16:creationId xmlns:a16="http://schemas.microsoft.com/office/drawing/2014/main" id="{AA2A7A76-1A9C-41A3-B260-843B94BDC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13316" name="Rectangle 4">
            <a:extLst>
              <a:ext uri="{FF2B5EF4-FFF2-40B4-BE49-F238E27FC236}">
                <a16:creationId xmlns:a16="http://schemas.microsoft.com/office/drawing/2014/main" id="{E14F423A-23E4-F738-80CE-0439DCB2938E}"/>
              </a:ext>
            </a:extLst>
          </p:cNvPr>
          <p:cNvSpPr>
            <a:spLocks noGrp="1" noChangeArrowheads="1"/>
          </p:cNvSpPr>
          <p:nvPr>
            <p:ph type="title" idx="4294967295"/>
          </p:nvPr>
        </p:nvSpPr>
        <p:spPr>
          <a:xfrm>
            <a:off x="628649" y="381000"/>
            <a:ext cx="7600951" cy="6172200"/>
          </a:xfrm>
        </p:spPr>
        <p:txBody>
          <a:bodyPr vert="horz" lIns="91440" tIns="45720" rIns="91440" bIns="45720" rtlCol="0" anchor="t" anchorCtr="1">
            <a:normAutofit fontScale="90000"/>
          </a:bodyPr>
          <a:lstStyle/>
          <a:p>
            <a:pPr>
              <a:lnSpc>
                <a:spcPct val="110000"/>
              </a:lnSpc>
              <a:defRPr/>
            </a:pPr>
            <a:br>
              <a:rPr lang="en-US" sz="1100" b="1" kern="1200" dirty="0">
                <a:solidFill>
                  <a:schemeClr val="tx1"/>
                </a:solidFill>
                <a:effectLst>
                  <a:outerShdw blurRad="38100" dist="38100" dir="2700000" algn="tl">
                    <a:srgbClr val="C0C0C0"/>
                  </a:outerShdw>
                </a:effectLst>
                <a:ea typeface="Verdana" panose="020B0604030504040204" pitchFamily="34" charset="0"/>
              </a:rPr>
            </a:br>
            <a:r>
              <a:rPr lang="en-US" sz="3400" b="1" kern="1200" dirty="0">
                <a:solidFill>
                  <a:schemeClr val="tx1"/>
                </a:solidFill>
                <a:ea typeface="Verdana" panose="020B0604030504040204" pitchFamily="34" charset="0"/>
              </a:rPr>
              <a:t>QUESTIONS?</a:t>
            </a:r>
            <a:br>
              <a:rPr lang="en-US" sz="1100" kern="1200" dirty="0">
                <a:solidFill>
                  <a:schemeClr val="tx1"/>
                </a:solidFill>
                <a:effectLst>
                  <a:outerShdw blurRad="38100" dist="38100" dir="2700000" algn="tl">
                    <a:srgbClr val="C0C0C0"/>
                  </a:outerShdw>
                </a:effectLst>
                <a:ea typeface="Verdana" panose="020B0604030504040204" pitchFamily="34" charset="0"/>
              </a:rPr>
            </a:br>
            <a:br>
              <a:rPr lang="en-US" sz="1900" kern="1200" dirty="0">
                <a:solidFill>
                  <a:schemeClr val="tx1"/>
                </a:solidFill>
                <a:effectLst>
                  <a:outerShdw blurRad="38100" dist="38100" dir="2700000" algn="tl">
                    <a:srgbClr val="C0C0C0"/>
                  </a:outerShdw>
                </a:effectLst>
                <a:ea typeface="Verdana" panose="020B0604030504040204" pitchFamily="34" charset="0"/>
              </a:rPr>
            </a:br>
            <a:r>
              <a:rPr lang="en-US" sz="1900" kern="1200" dirty="0">
                <a:solidFill>
                  <a:schemeClr val="tx1"/>
                </a:solidFill>
                <a:ea typeface="Verdana" panose="020B0604030504040204" pitchFamily="34" charset="0"/>
              </a:rPr>
              <a:t>This presentation was developed by the </a:t>
            </a:r>
            <a:r>
              <a:rPr lang="en-US" sz="1900" kern="1200" dirty="0">
                <a:solidFill>
                  <a:schemeClr val="tx1"/>
                </a:solidFill>
                <a:ea typeface="Verdana" panose="020B0604030504040204" pitchFamily="34" charset="0"/>
                <a:hlinkClick r:id="rId3"/>
              </a:rPr>
              <a:t>Texas School Health Advisory Committee</a:t>
            </a:r>
            <a:r>
              <a:rPr lang="en-US" sz="1900" kern="1200" dirty="0">
                <a:solidFill>
                  <a:schemeClr val="tx1"/>
                </a:solidFill>
                <a:ea typeface="Verdana" panose="020B0604030504040204" pitchFamily="34" charset="0"/>
              </a:rPr>
              <a:t>. </a:t>
            </a:r>
            <a:br>
              <a:rPr lang="en-US" sz="1900" kern="1200" dirty="0">
                <a:solidFill>
                  <a:schemeClr val="tx1"/>
                </a:solidFill>
                <a:ea typeface="Verdana" panose="020B0604030504040204" pitchFamily="34" charset="0"/>
              </a:rPr>
            </a:br>
            <a:br>
              <a:rPr lang="en-US" sz="1900" kern="1200" dirty="0">
                <a:solidFill>
                  <a:schemeClr val="tx1"/>
                </a:solidFill>
                <a:effectLst>
                  <a:outerShdw blurRad="38100" dist="38100" dir="2700000" algn="tl">
                    <a:srgbClr val="C0C0C0"/>
                  </a:outerShdw>
                </a:effectLst>
                <a:ea typeface="Verdana" panose="020B0604030504040204" pitchFamily="34" charset="0"/>
              </a:rPr>
            </a:br>
            <a:r>
              <a:rPr lang="en-US" sz="1900" kern="1200" dirty="0">
                <a:solidFill>
                  <a:schemeClr val="tx1"/>
                </a:solidFill>
                <a:ea typeface="Verdana" panose="020B0604030504040204" pitchFamily="34" charset="0"/>
              </a:rPr>
              <a:t>Links to external sites appearing in this presentation are intended to be informational and do not represent an endorsement by the Texas Department of State Health Services. The sites also may not be accessible to people with disabilities.  </a:t>
            </a:r>
            <a:br>
              <a:rPr lang="en-US" sz="1900" dirty="0">
                <a:ea typeface="Verdana" panose="020B0604030504040204" pitchFamily="34" charset="0"/>
              </a:rPr>
            </a:br>
            <a:br>
              <a:rPr lang="en-US" sz="1900" dirty="0">
                <a:ea typeface="Verdana" panose="020B0604030504040204" pitchFamily="34" charset="0"/>
              </a:rPr>
            </a:br>
            <a:r>
              <a:rPr lang="en-US" sz="1900" kern="1200" dirty="0">
                <a:solidFill>
                  <a:schemeClr val="tx1"/>
                </a:solidFill>
                <a:ea typeface="Verdana" panose="020B0604030504040204" pitchFamily="34" charset="0"/>
              </a:rPr>
              <a:t>For information regarding this presentation, contact the School Health Program at 512-776-7279 or email </a:t>
            </a:r>
            <a:r>
              <a:rPr lang="en-US" sz="1900" kern="1200" dirty="0">
                <a:solidFill>
                  <a:schemeClr val="tx1"/>
                </a:solidFill>
                <a:ea typeface="Verdana" panose="020B0604030504040204" pitchFamily="34" charset="0"/>
                <a:hlinkClick r:id="rId4"/>
              </a:rPr>
              <a:t>SchoolHealth@dshs.texas.gov</a:t>
            </a:r>
            <a:r>
              <a:rPr lang="en-US" sz="1900" kern="1200" dirty="0">
                <a:solidFill>
                  <a:schemeClr val="tx1"/>
                </a:solidFill>
                <a:ea typeface="Verdana" panose="020B0604030504040204" pitchFamily="34" charset="0"/>
              </a:rPr>
              <a:t>.</a:t>
            </a:r>
            <a:br>
              <a:rPr lang="en-US" sz="1900" kern="1200" dirty="0">
                <a:solidFill>
                  <a:schemeClr val="tx1"/>
                </a:solidFill>
                <a:ea typeface="Verdana" panose="020B0604030504040204" pitchFamily="34" charset="0"/>
              </a:rPr>
            </a:br>
            <a:br>
              <a:rPr lang="en-US" sz="1900" kern="1200" dirty="0">
                <a:solidFill>
                  <a:schemeClr val="tx1"/>
                </a:solidFill>
                <a:ea typeface="Verdana" panose="020B0604030504040204" pitchFamily="34" charset="0"/>
              </a:rPr>
            </a:br>
            <a:r>
              <a:rPr lang="en-US" sz="1900" kern="1200" dirty="0">
                <a:solidFill>
                  <a:schemeClr val="tx1"/>
                </a:solidFill>
                <a:ea typeface="Verdana" panose="020B0604030504040204" pitchFamily="34" charset="0"/>
              </a:rPr>
              <a:t>Original publication:  January 2010</a:t>
            </a:r>
            <a:br>
              <a:rPr lang="en-US" sz="1900" kern="1200" dirty="0">
                <a:solidFill>
                  <a:schemeClr val="tx1"/>
                </a:solidFill>
                <a:ea typeface="Verdana" panose="020B0604030504040204" pitchFamily="34" charset="0"/>
              </a:rPr>
            </a:br>
            <a:r>
              <a:rPr lang="en-US" sz="1900" kern="1200" dirty="0">
                <a:solidFill>
                  <a:schemeClr val="tx1"/>
                </a:solidFill>
                <a:ea typeface="Verdana" panose="020B0604030504040204" pitchFamily="34" charset="0"/>
              </a:rPr>
              <a:t>Revised: November 2022</a:t>
            </a:r>
            <a:br>
              <a:rPr lang="en-US" sz="1900" kern="1200" dirty="0">
                <a:solidFill>
                  <a:schemeClr val="tx1"/>
                </a:solidFill>
                <a:effectLst>
                  <a:outerShdw blurRad="38100" dist="38100" dir="2700000" algn="tl">
                    <a:srgbClr val="C0C0C0"/>
                  </a:outerShdw>
                </a:effectLst>
                <a:ea typeface="Verdana" panose="020B0604030504040204" pitchFamily="34" charset="0"/>
              </a:rPr>
            </a:br>
            <a:br>
              <a:rPr lang="en-US" sz="1700" kern="1200" dirty="0">
                <a:solidFill>
                  <a:schemeClr val="tx1"/>
                </a:solidFill>
                <a:effectLst>
                  <a:outerShdw blurRad="38100" dist="38100" dir="2700000" algn="tl">
                    <a:srgbClr val="C0C0C0"/>
                  </a:outerShdw>
                </a:effectLst>
                <a:ea typeface="+mj-ea"/>
                <a:cs typeface="+mj-cs"/>
              </a:rPr>
            </a:br>
            <a:br>
              <a:rPr lang="en-US" sz="1700" kern="1200" dirty="0">
                <a:solidFill>
                  <a:schemeClr val="tx1"/>
                </a:solidFill>
                <a:effectLst>
                  <a:outerShdw blurRad="38100" dist="38100" dir="2700000" algn="tl">
                    <a:srgbClr val="C0C0C0"/>
                  </a:outerShdw>
                </a:effectLst>
                <a:ea typeface="+mj-ea"/>
                <a:cs typeface="+mj-cs"/>
              </a:rPr>
            </a:br>
            <a:br>
              <a:rPr lang="en-US" sz="1700" kern="1200" dirty="0">
                <a:solidFill>
                  <a:schemeClr val="tx1"/>
                </a:solidFill>
                <a:effectLst>
                  <a:outerShdw blurRad="38100" dist="38100" dir="2700000" algn="tl">
                    <a:srgbClr val="C0C0C0"/>
                  </a:outerShdw>
                </a:effectLst>
                <a:ea typeface="+mj-ea"/>
                <a:cs typeface="+mj-cs"/>
              </a:rPr>
            </a:br>
            <a:r>
              <a:rPr lang="en-US" sz="1700" kern="1200" dirty="0">
                <a:solidFill>
                  <a:schemeClr val="tx1"/>
                </a:solidFill>
                <a:effectLst>
                  <a:outerShdw blurRad="38100" dist="38100" dir="2700000" algn="tl">
                    <a:srgbClr val="C0C0C0"/>
                  </a:outerShdw>
                </a:effectLst>
                <a:ea typeface="+mj-ea"/>
                <a:cs typeface="+mj-cs"/>
              </a:rPr>
              <a:t>         </a:t>
            </a:r>
            <a:br>
              <a:rPr lang="en-US" sz="1700" kern="1200" dirty="0">
                <a:solidFill>
                  <a:schemeClr val="tx1"/>
                </a:solidFill>
                <a:effectLst>
                  <a:outerShdw blurRad="38100" dist="38100" dir="2700000" algn="tl">
                    <a:srgbClr val="C0C0C0"/>
                  </a:outerShdw>
                </a:effectLst>
                <a:ea typeface="+mj-ea"/>
                <a:cs typeface="+mj-cs"/>
              </a:rPr>
            </a:br>
            <a:br>
              <a:rPr lang="en-US" sz="1100" kern="1200" dirty="0">
                <a:solidFill>
                  <a:schemeClr val="tx1"/>
                </a:solidFill>
                <a:effectLst>
                  <a:outerShdw blurRad="38100" dist="38100" dir="2700000" algn="tl">
                    <a:srgbClr val="C0C0C0"/>
                  </a:outerShdw>
                </a:effectLst>
                <a:ea typeface="+mj-ea"/>
                <a:cs typeface="+mj-cs"/>
              </a:rPr>
            </a:br>
            <a:r>
              <a:rPr lang="en-US" sz="1100" kern="1200" dirty="0">
                <a:solidFill>
                  <a:schemeClr val="tx1"/>
                </a:solidFill>
                <a:effectLst>
                  <a:outerShdw blurRad="38100" dist="38100" dir="2700000" algn="tl">
                    <a:srgbClr val="C0C0C0"/>
                  </a:outerShdw>
                </a:effectLst>
                <a:ea typeface="+mj-ea"/>
                <a:cs typeface="+mj-cs"/>
              </a:rPr>
              <a:t>         </a:t>
            </a:r>
            <a:br>
              <a:rPr lang="en-US" sz="1100" kern="1200" dirty="0">
                <a:solidFill>
                  <a:schemeClr val="tx1"/>
                </a:solidFill>
                <a:effectLst>
                  <a:outerShdw blurRad="38100" dist="38100" dir="2700000" algn="tl">
                    <a:srgbClr val="C0C0C0"/>
                  </a:outerShdw>
                </a:effectLst>
                <a:ea typeface="+mj-ea"/>
                <a:cs typeface="+mj-cs"/>
              </a:rPr>
            </a:br>
            <a:r>
              <a:rPr lang="en-US" sz="1100" kern="1200" dirty="0">
                <a:solidFill>
                  <a:schemeClr val="tx1"/>
                </a:solidFill>
                <a:effectLst>
                  <a:outerShdw blurRad="38100" dist="38100" dir="2700000" algn="tl">
                    <a:srgbClr val="C0C0C0"/>
                  </a:outerShdw>
                </a:effectLst>
                <a:ea typeface="+mj-ea"/>
                <a:cs typeface="+mj-cs"/>
              </a:rPr>
              <a:t>                      </a:t>
            </a:r>
          </a:p>
        </p:txBody>
      </p:sp>
      <p:pic>
        <p:nvPicPr>
          <p:cNvPr id="57347" name="Picture 5" descr="TSHAC Logo">
            <a:extLst>
              <a:ext uri="{FF2B5EF4-FFF2-40B4-BE49-F238E27FC236}">
                <a16:creationId xmlns:a16="http://schemas.microsoft.com/office/drawing/2014/main" id="{2443D2DA-292B-508B-6524-11E6EF434C1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4876800" y="4876800"/>
            <a:ext cx="2928090" cy="9872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5362" name="Rectangle 55361">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55298" name="Rectangle 2">
            <a:extLst>
              <a:ext uri="{FF2B5EF4-FFF2-40B4-BE49-F238E27FC236}">
                <a16:creationId xmlns:a16="http://schemas.microsoft.com/office/drawing/2014/main" id="{0CFEF8DC-A69F-BDCC-CB03-87E8EFFB97F6}"/>
              </a:ext>
            </a:extLst>
          </p:cNvPr>
          <p:cNvSpPr>
            <a:spLocks noGrp="1" noChangeArrowheads="1"/>
          </p:cNvSpPr>
          <p:nvPr>
            <p:ph type="title" idx="4294967295"/>
          </p:nvPr>
        </p:nvSpPr>
        <p:spPr>
          <a:xfrm>
            <a:off x="630936" y="548640"/>
            <a:ext cx="2700645" cy="5431536"/>
          </a:xfrm>
        </p:spPr>
        <p:txBody>
          <a:bodyPr vert="horz" lIns="91440" tIns="45720" rIns="91440" bIns="45720" rtlCol="0" anchor="ctr" anchorCtr="1">
            <a:normAutofit/>
          </a:bodyPr>
          <a:lstStyle/>
          <a:p>
            <a:pPr algn="r">
              <a:defRPr/>
            </a:pPr>
            <a:r>
              <a:rPr lang="en-US" sz="3100" b="1" kern="1200">
                <a:solidFill>
                  <a:schemeClr val="tx1"/>
                </a:solidFill>
                <a:ea typeface="Verdana" panose="020B0604030504040204" pitchFamily="34" charset="0"/>
              </a:rPr>
              <a:t>School Health Advisory Council</a:t>
            </a:r>
          </a:p>
        </p:txBody>
      </p:sp>
      <p:sp>
        <p:nvSpPr>
          <p:cNvPr id="55364"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6147" name="Rectangle 3">
            <a:extLst>
              <a:ext uri="{FF2B5EF4-FFF2-40B4-BE49-F238E27FC236}">
                <a16:creationId xmlns:a16="http://schemas.microsoft.com/office/drawing/2014/main" id="{D7C27F11-DBE3-5F5E-5DB8-F77024D13425}"/>
              </a:ext>
            </a:extLst>
          </p:cNvPr>
          <p:cNvSpPr>
            <a:spLocks noGrp="1" noChangeArrowheads="1"/>
          </p:cNvSpPr>
          <p:nvPr>
            <p:ph type="body" sz="half" idx="4294967295"/>
          </p:nvPr>
        </p:nvSpPr>
        <p:spPr>
          <a:xfrm>
            <a:off x="3844813" y="552091"/>
            <a:ext cx="4668251" cy="5431536"/>
          </a:xfrm>
        </p:spPr>
        <p:txBody>
          <a:bodyPr vert="horz" lIns="91440" tIns="45720" rIns="91440" bIns="45720" rtlCol="0" anchor="ctr">
            <a:normAutofit/>
          </a:bodyPr>
          <a:lstStyle/>
          <a:p>
            <a:pPr marL="0" indent="0">
              <a:lnSpc>
                <a:spcPct val="100000"/>
              </a:lnSpc>
              <a:spcBef>
                <a:spcPts val="408"/>
              </a:spcBef>
              <a:spcAft>
                <a:spcPts val="600"/>
              </a:spcAft>
              <a:buNone/>
            </a:pPr>
            <a:r>
              <a:rPr lang="en-US" sz="1700">
                <a:ea typeface="Verdana" panose="020B0604030504040204" pitchFamily="34" charset="0"/>
              </a:rPr>
              <a:t>Senate Bill 1, 74th Legislature, Regular Session, 1995, amended Chapter 28 of the Texas Education Code (TEC) by adding </a:t>
            </a:r>
            <a:r>
              <a:rPr lang="en-US" sz="1700">
                <a:ea typeface="Verdana" panose="020B0604030504040204" pitchFamily="34" charset="0"/>
                <a:hlinkClick r:id="rId3"/>
              </a:rPr>
              <a:t>Section 28.004</a:t>
            </a:r>
            <a:r>
              <a:rPr lang="en-US" sz="1700">
                <a:ea typeface="Verdana" panose="020B0604030504040204" pitchFamily="34" charset="0"/>
              </a:rPr>
              <a:t>. This section requires the establishment of a local health education advisory council</a:t>
            </a:r>
            <a:r>
              <a:rPr lang="en-US" altLang="en-US" sz="1700">
                <a:ea typeface="Verdana" panose="020B0604030504040204" pitchFamily="34" charset="0"/>
              </a:rPr>
              <a:t> of which the majority of members must be parents who are not employed by the school district</a:t>
            </a:r>
            <a:r>
              <a:rPr lang="en-US" sz="1700">
                <a:ea typeface="Verdana" panose="020B0604030504040204" pitchFamily="34" charset="0"/>
              </a:rPr>
              <a:t>. Under TEC Section 28.004, local school health education councils’ (SHAC) duties include recommending policies, procedures, curriculum, and strategies for health education appropriate for specific grade levels.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314" name="Rectangle 12313">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12292" name="Rectangle 4">
            <a:extLst>
              <a:ext uri="{FF2B5EF4-FFF2-40B4-BE49-F238E27FC236}">
                <a16:creationId xmlns:a16="http://schemas.microsoft.com/office/drawing/2014/main" id="{7AC80258-C2DD-394F-2AC0-579FBFB7A90B}"/>
              </a:ext>
            </a:extLst>
          </p:cNvPr>
          <p:cNvSpPr>
            <a:spLocks noGrp="1" noChangeArrowheads="1"/>
          </p:cNvSpPr>
          <p:nvPr>
            <p:ph type="title" idx="4294967295"/>
          </p:nvPr>
        </p:nvSpPr>
        <p:spPr>
          <a:xfrm>
            <a:off x="440347" y="552090"/>
            <a:ext cx="2700645" cy="5431536"/>
          </a:xfrm>
        </p:spPr>
        <p:txBody>
          <a:bodyPr vert="horz" lIns="91440" tIns="45720" rIns="91440" bIns="45720" rtlCol="0" anchor="ctr" anchorCtr="1">
            <a:normAutofit/>
          </a:bodyPr>
          <a:lstStyle/>
          <a:p>
            <a:pPr algn="r">
              <a:defRPr/>
            </a:pPr>
            <a:r>
              <a:rPr lang="en-US" b="1" kern="1200">
                <a:solidFill>
                  <a:schemeClr val="tx1"/>
                </a:solidFill>
                <a:ea typeface="Verdana" panose="020B0604030504040204" pitchFamily="34" charset="0"/>
              </a:rPr>
              <a:t>(Name of ISD) SHAC Members</a:t>
            </a:r>
            <a:br>
              <a:rPr lang="en-US" b="1" kern="1200">
                <a:solidFill>
                  <a:schemeClr val="tx1"/>
                </a:solidFill>
                <a:ea typeface="Verdana" panose="020B0604030504040204" pitchFamily="34" charset="0"/>
              </a:rPr>
            </a:br>
            <a:r>
              <a:rPr lang="en-US" b="1" kern="1200">
                <a:solidFill>
                  <a:schemeClr val="tx1"/>
                </a:solidFill>
                <a:ea typeface="Verdana" panose="020B0604030504040204" pitchFamily="34" charset="0"/>
              </a:rPr>
              <a:t>20__-20__</a:t>
            </a:r>
          </a:p>
        </p:txBody>
      </p:sp>
      <p:sp>
        <p:nvSpPr>
          <p:cNvPr id="12316"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12306" name="Rectangle 5">
            <a:extLst>
              <a:ext uri="{FF2B5EF4-FFF2-40B4-BE49-F238E27FC236}">
                <a16:creationId xmlns:a16="http://schemas.microsoft.com/office/drawing/2014/main" id="{F9AD7417-2D97-4AA4-EDA6-52D29F29DF57}"/>
              </a:ext>
            </a:extLst>
          </p:cNvPr>
          <p:cNvSpPr>
            <a:spLocks noGrp="1" noChangeArrowheads="1"/>
          </p:cNvSpPr>
          <p:nvPr>
            <p:ph type="body" sz="half" idx="4294967295"/>
          </p:nvPr>
        </p:nvSpPr>
        <p:spPr>
          <a:xfrm>
            <a:off x="3844813" y="552090"/>
            <a:ext cx="4668251" cy="5772509"/>
          </a:xfrm>
        </p:spPr>
        <p:txBody>
          <a:bodyPr vert="horz" lIns="91440" tIns="45720" rIns="91440" bIns="45720" rtlCol="0" anchor="ctr">
            <a:noAutofit/>
          </a:bodyPr>
          <a:lstStyle/>
          <a:p>
            <a:pPr marL="0" lvl="1" indent="0">
              <a:buNone/>
              <a:tabLst>
                <a:tab pos="60325" algn="l"/>
              </a:tabLst>
            </a:pPr>
            <a:r>
              <a:rPr lang="en-US" altLang="en-US" sz="1600" dirty="0">
                <a:ea typeface="Verdana" panose="020B0604030504040204" pitchFamily="34" charset="0"/>
              </a:rPr>
              <a:t>Mr./Ms. XXX: Chairperson</a:t>
            </a:r>
          </a:p>
          <a:p>
            <a:pPr marL="0" lvl="1" indent="0">
              <a:buNone/>
              <a:tabLst>
                <a:tab pos="60325" algn="l"/>
              </a:tabLst>
            </a:pPr>
            <a:r>
              <a:rPr lang="en-US" altLang="en-US" sz="1600" dirty="0">
                <a:ea typeface="Verdana" panose="020B0604030504040204" pitchFamily="34" charset="0"/>
              </a:rPr>
              <a:t>Mr./Ms. XXX: Co-Chair</a:t>
            </a:r>
          </a:p>
          <a:p>
            <a:pPr marL="0" lvl="1" indent="0">
              <a:buNone/>
              <a:tabLst>
                <a:tab pos="60325" algn="l"/>
              </a:tabLst>
            </a:pPr>
            <a:r>
              <a:rPr lang="en-US" altLang="en-US" sz="1600" dirty="0">
                <a:ea typeface="Verdana" panose="020B0604030504040204" pitchFamily="34" charset="0"/>
              </a:rPr>
              <a:t>Mr./Ms. XXX: Parent</a:t>
            </a:r>
          </a:p>
          <a:p>
            <a:pPr marL="0" lvl="1" indent="0">
              <a:buNone/>
              <a:tabLst>
                <a:tab pos="60325" algn="l"/>
              </a:tabLst>
            </a:pPr>
            <a:r>
              <a:rPr lang="en-US" altLang="en-US" sz="1600" dirty="0">
                <a:ea typeface="Verdana" panose="020B0604030504040204" pitchFamily="34" charset="0"/>
              </a:rPr>
              <a:t>Mr./Ms. XXX: Parent</a:t>
            </a:r>
          </a:p>
          <a:p>
            <a:pPr marL="0" lvl="1" indent="0">
              <a:buNone/>
              <a:tabLst>
                <a:tab pos="60325" algn="l"/>
              </a:tabLst>
            </a:pPr>
            <a:r>
              <a:rPr lang="en-US" altLang="en-US" sz="1600" dirty="0">
                <a:ea typeface="Verdana" panose="020B0604030504040204" pitchFamily="34" charset="0"/>
              </a:rPr>
              <a:t>Mr./Ms. XXX: Parent</a:t>
            </a:r>
          </a:p>
          <a:p>
            <a:pPr marL="0" lvl="1" indent="0">
              <a:buNone/>
              <a:tabLst>
                <a:tab pos="60325" algn="l"/>
              </a:tabLst>
            </a:pPr>
            <a:r>
              <a:rPr lang="en-US" altLang="en-US" sz="1600" dirty="0">
                <a:ea typeface="Verdana" panose="020B0604030504040204" pitchFamily="34" charset="0"/>
              </a:rPr>
              <a:t>Mr./Ms. XXX: Parent</a:t>
            </a:r>
          </a:p>
          <a:p>
            <a:pPr marL="0" lvl="1" indent="0">
              <a:buNone/>
              <a:tabLst>
                <a:tab pos="60325" algn="l"/>
              </a:tabLst>
            </a:pPr>
            <a:r>
              <a:rPr lang="en-US" altLang="en-US" sz="1600" dirty="0">
                <a:ea typeface="Verdana" panose="020B0604030504040204" pitchFamily="34" charset="0"/>
              </a:rPr>
              <a:t>Mr./Ms. XXX: Parent</a:t>
            </a:r>
          </a:p>
          <a:p>
            <a:pPr marL="0" lvl="1" indent="0">
              <a:buNone/>
              <a:tabLst>
                <a:tab pos="60325" algn="l"/>
              </a:tabLst>
            </a:pPr>
            <a:r>
              <a:rPr lang="en-US" altLang="en-US" sz="1600" dirty="0">
                <a:ea typeface="Verdana" panose="020B0604030504040204" pitchFamily="34" charset="0"/>
              </a:rPr>
              <a:t>Mr./Ms. XXX: Parent</a:t>
            </a:r>
          </a:p>
          <a:p>
            <a:pPr marL="0" lvl="1" indent="0">
              <a:buNone/>
              <a:tabLst>
                <a:tab pos="60325" algn="l"/>
              </a:tabLst>
            </a:pPr>
            <a:r>
              <a:rPr lang="en-US" altLang="en-US" sz="1600" dirty="0">
                <a:ea typeface="Verdana" panose="020B0604030504040204" pitchFamily="34" charset="0"/>
              </a:rPr>
              <a:t>Mr./Ms. XXX: Health Services </a:t>
            </a:r>
          </a:p>
          <a:p>
            <a:pPr marL="0" lvl="1" indent="0">
              <a:buNone/>
              <a:tabLst>
                <a:tab pos="60325" algn="l"/>
              </a:tabLst>
            </a:pPr>
            <a:r>
              <a:rPr lang="en-US" altLang="en-US" sz="1600" dirty="0">
                <a:ea typeface="Verdana" panose="020B0604030504040204" pitchFamily="34" charset="0"/>
              </a:rPr>
              <a:t>Mr./Ms. XXX: Physical Education</a:t>
            </a:r>
          </a:p>
          <a:p>
            <a:pPr marL="0" lvl="1" indent="0">
              <a:buNone/>
              <a:tabLst>
                <a:tab pos="60325" algn="l"/>
              </a:tabLst>
            </a:pPr>
            <a:r>
              <a:rPr lang="en-US" altLang="en-US" sz="1600" dirty="0">
                <a:ea typeface="Verdana" panose="020B0604030504040204" pitchFamily="34" charset="0"/>
              </a:rPr>
              <a:t>Mr./Ms. XXX: Academics</a:t>
            </a:r>
          </a:p>
          <a:p>
            <a:pPr marL="0" lvl="1" indent="0">
              <a:buNone/>
              <a:tabLst>
                <a:tab pos="60325" algn="l"/>
              </a:tabLst>
            </a:pPr>
            <a:r>
              <a:rPr lang="en-US" altLang="en-US" sz="1600" dirty="0">
                <a:ea typeface="Verdana" panose="020B0604030504040204" pitchFamily="34" charset="0"/>
              </a:rPr>
              <a:t>Mr./Ms. XXX: Administration</a:t>
            </a:r>
          </a:p>
          <a:p>
            <a:pPr marL="0" lvl="1" indent="0">
              <a:buNone/>
              <a:tabLst>
                <a:tab pos="60325" algn="l"/>
              </a:tabLst>
            </a:pPr>
            <a:r>
              <a:rPr lang="en-US" altLang="en-US" sz="1600" dirty="0">
                <a:ea typeface="Verdana" panose="020B0604030504040204" pitchFamily="34" charset="0"/>
              </a:rPr>
              <a:t>Advisory Capacity:  Food Service, Counseling Services</a:t>
            </a:r>
          </a:p>
          <a:p>
            <a:pPr marL="0" lvl="1" indent="0">
              <a:buNone/>
              <a:tabLst>
                <a:tab pos="60325" algn="l"/>
              </a:tabLst>
            </a:pPr>
            <a:endParaRPr lang="en-US" altLang="en-US" sz="1600" i="1" dirty="0">
              <a:ea typeface="Verdana" panose="020B0604030504040204" pitchFamily="34" charset="0"/>
            </a:endParaRPr>
          </a:p>
          <a:p>
            <a:pPr marL="0" lvl="1" indent="0">
              <a:buNone/>
              <a:tabLst>
                <a:tab pos="60325" algn="l"/>
              </a:tabLst>
            </a:pPr>
            <a:r>
              <a:rPr lang="en-US" altLang="en-US" sz="1600" i="1" dirty="0">
                <a:ea typeface="Verdana" panose="020B0604030504040204" pitchFamily="34" charset="0"/>
              </a:rPr>
              <a:t>(This slide is a typical representation of members. Adjust to match your district composition. Remember, the law requires a parent to be the Chair or Co-Chair of the SHAC and the majority of members must be parents.)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65" name="Rectangle 1026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6148" name="Rectangle 4">
            <a:extLst>
              <a:ext uri="{FF2B5EF4-FFF2-40B4-BE49-F238E27FC236}">
                <a16:creationId xmlns:a16="http://schemas.microsoft.com/office/drawing/2014/main" id="{56AF6385-166C-FD6D-791C-C13E56C40E76}"/>
              </a:ext>
            </a:extLst>
          </p:cNvPr>
          <p:cNvSpPr>
            <a:spLocks noGrp="1" noChangeArrowheads="1"/>
          </p:cNvSpPr>
          <p:nvPr>
            <p:ph type="title" idx="4294967295"/>
          </p:nvPr>
        </p:nvSpPr>
        <p:spPr>
          <a:xfrm>
            <a:off x="630936" y="548640"/>
            <a:ext cx="2700645" cy="5431536"/>
          </a:xfrm>
        </p:spPr>
        <p:txBody>
          <a:bodyPr vert="horz" lIns="91440" tIns="45720" rIns="91440" bIns="45720" rtlCol="0" anchor="ctr" anchorCtr="1">
            <a:normAutofit/>
          </a:bodyPr>
          <a:lstStyle/>
          <a:p>
            <a:pPr>
              <a:defRPr/>
            </a:pPr>
            <a:r>
              <a:rPr lang="en-US" b="1" kern="1200">
                <a:solidFill>
                  <a:schemeClr val="tx1"/>
                </a:solidFill>
                <a:ea typeface="Verdana" panose="020B0604030504040204" pitchFamily="34" charset="0"/>
              </a:rPr>
              <a:t>What is a SHAC?</a:t>
            </a:r>
          </a:p>
        </p:txBody>
      </p:sp>
      <p:sp>
        <p:nvSpPr>
          <p:cNvPr id="10267"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10243" name="Rectangle 5">
            <a:extLst>
              <a:ext uri="{FF2B5EF4-FFF2-40B4-BE49-F238E27FC236}">
                <a16:creationId xmlns:a16="http://schemas.microsoft.com/office/drawing/2014/main" id="{25F6D7F6-FF51-3346-B4E6-96AD9D5B88B2}"/>
              </a:ext>
            </a:extLst>
          </p:cNvPr>
          <p:cNvSpPr>
            <a:spLocks noGrp="1" noChangeArrowheads="1"/>
          </p:cNvSpPr>
          <p:nvPr>
            <p:ph type="body" sz="half" idx="4294967295"/>
          </p:nvPr>
        </p:nvSpPr>
        <p:spPr>
          <a:xfrm>
            <a:off x="3844813" y="552091"/>
            <a:ext cx="4668251" cy="5431536"/>
          </a:xfrm>
        </p:spPr>
        <p:txBody>
          <a:bodyPr vert="horz" lIns="91440" tIns="45720" rIns="91440" bIns="45720" rtlCol="0" anchor="ctr">
            <a:normAutofit/>
          </a:bodyPr>
          <a:lstStyle/>
          <a:p>
            <a:pPr marL="0" indent="0">
              <a:lnSpc>
                <a:spcPct val="150000"/>
              </a:lnSpc>
              <a:buNone/>
            </a:pPr>
            <a:r>
              <a:rPr lang="en-US" altLang="en-US">
                <a:ea typeface="Verdana" panose="020B0604030504040204" pitchFamily="34" charset="0"/>
              </a:rPr>
              <a:t>A SHAC is a group of individuals representing segments of the community and school district which provides advice to the district on coordinated school health programming and its impact on student health and learning.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296" name="Rectangle 54295">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54274" name="Rectangle 2">
            <a:extLst>
              <a:ext uri="{FF2B5EF4-FFF2-40B4-BE49-F238E27FC236}">
                <a16:creationId xmlns:a16="http://schemas.microsoft.com/office/drawing/2014/main" id="{E4951FF4-D390-40DF-A0F7-18B7FDC38C07}"/>
              </a:ext>
            </a:extLst>
          </p:cNvPr>
          <p:cNvSpPr>
            <a:spLocks noGrp="1" noChangeArrowheads="1"/>
          </p:cNvSpPr>
          <p:nvPr>
            <p:ph type="title" idx="4294967295"/>
          </p:nvPr>
        </p:nvSpPr>
        <p:spPr>
          <a:xfrm>
            <a:off x="298417" y="603439"/>
            <a:ext cx="2950403" cy="5431536"/>
          </a:xfrm>
        </p:spPr>
        <p:txBody>
          <a:bodyPr vert="horz" lIns="91440" tIns="45720" rIns="91440" bIns="45720" rtlCol="0" anchor="ctr" anchorCtr="1">
            <a:normAutofit/>
          </a:bodyPr>
          <a:lstStyle/>
          <a:p>
            <a:pPr algn="r">
              <a:defRPr/>
            </a:pPr>
            <a:r>
              <a:rPr lang="en-US" b="1" kern="1200">
                <a:solidFill>
                  <a:schemeClr val="tx1"/>
                </a:solidFill>
                <a:ea typeface="Verdana" panose="020B0604030504040204" pitchFamily="34" charset="0"/>
              </a:rPr>
              <a:t>Coordinated School Health</a:t>
            </a:r>
          </a:p>
        </p:txBody>
      </p:sp>
      <p:sp>
        <p:nvSpPr>
          <p:cNvPr id="54298"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12291" name="Rectangle 3">
            <a:extLst>
              <a:ext uri="{FF2B5EF4-FFF2-40B4-BE49-F238E27FC236}">
                <a16:creationId xmlns:a16="http://schemas.microsoft.com/office/drawing/2014/main" id="{BE3F5394-9F7E-D50C-05FF-C9E46F75B3E4}"/>
              </a:ext>
            </a:extLst>
          </p:cNvPr>
          <p:cNvSpPr>
            <a:spLocks noGrp="1" noChangeArrowheads="1"/>
          </p:cNvSpPr>
          <p:nvPr>
            <p:ph type="body" sz="half" idx="4294967295"/>
          </p:nvPr>
        </p:nvSpPr>
        <p:spPr>
          <a:xfrm>
            <a:off x="3844813" y="552091"/>
            <a:ext cx="4668251" cy="5431536"/>
          </a:xfrm>
        </p:spPr>
        <p:txBody>
          <a:bodyPr vert="horz" lIns="91440" tIns="45720" rIns="91440" bIns="45720" rtlCol="0" anchor="ctr">
            <a:normAutofit/>
          </a:bodyPr>
          <a:lstStyle/>
          <a:p>
            <a:pPr marL="0" indent="0">
              <a:lnSpc>
                <a:spcPct val="150000"/>
              </a:lnSpc>
              <a:buNone/>
            </a:pPr>
            <a:r>
              <a:rPr lang="en-US" altLang="en-US">
                <a:ea typeface="Verdana" panose="020B0604030504040204" pitchFamily="34" charset="0"/>
              </a:rPr>
              <a:t>Coordinated School Health (CSH) is a systematic approach of advancing student academic performance by promoting, practicing, and coordinating school health education and services for the benefit and well-being of students in establishing healthy behaviors designed to last a lifetime. All Texas schools are required by </a:t>
            </a:r>
            <a:r>
              <a:rPr lang="en-US">
                <a:ea typeface="Verdana" panose="020B0604030504040204" pitchFamily="34" charset="0"/>
                <a:hlinkClick r:id="rId3"/>
              </a:rPr>
              <a:t>Section 38.014</a:t>
            </a:r>
            <a:r>
              <a:rPr lang="en-US" altLang="en-US">
                <a:ea typeface="Verdana" panose="020B0604030504040204" pitchFamily="34" charset="0"/>
              </a:rPr>
              <a:t> to implement a CSH program in grades K-8.</a:t>
            </a:r>
            <a:endParaRPr lang="en-US" altLang="en-US" b="1">
              <a:ea typeface="Verdana" panose="020B060403050404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177" name="Rectangle 717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7172" name="Rectangle 4">
            <a:extLst>
              <a:ext uri="{FF2B5EF4-FFF2-40B4-BE49-F238E27FC236}">
                <a16:creationId xmlns:a16="http://schemas.microsoft.com/office/drawing/2014/main" id="{B8811C5E-F439-F739-98B7-E8BA6DD9B326}"/>
              </a:ext>
            </a:extLst>
          </p:cNvPr>
          <p:cNvSpPr>
            <a:spLocks noGrp="1" noChangeArrowheads="1"/>
          </p:cNvSpPr>
          <p:nvPr>
            <p:ph type="title" idx="4294967295"/>
          </p:nvPr>
        </p:nvSpPr>
        <p:spPr>
          <a:xfrm>
            <a:off x="329930" y="-188768"/>
            <a:ext cx="5373913" cy="1640180"/>
          </a:xfrm>
        </p:spPr>
        <p:txBody>
          <a:bodyPr vert="horz" lIns="91440" tIns="45720" rIns="91440" bIns="45720" rtlCol="0" anchor="b" anchorCtr="0">
            <a:normAutofit/>
          </a:bodyPr>
          <a:lstStyle/>
          <a:p>
            <a:pPr>
              <a:defRPr/>
            </a:pPr>
            <a:r>
              <a:rPr kumimoji="0" lang="en-US" b="1" i="0" u="none" strike="noStrike" kern="1200" cap="none" spc="0" normalizeH="0" baseline="0" noProof="0">
                <a:ln>
                  <a:noFill/>
                </a:ln>
                <a:solidFill>
                  <a:schemeClr val="tx1"/>
                </a:solidFill>
                <a:uLnTx/>
                <a:uFillTx/>
                <a:ea typeface="+mj-ea"/>
                <a:cs typeface="+mj-cs"/>
              </a:rPr>
              <a:t>Coordinated School Health</a:t>
            </a:r>
            <a:endParaRPr lang="en-US" b="1" kern="1200">
              <a:solidFill>
                <a:schemeClr val="tx1"/>
              </a:solidFill>
              <a:ea typeface="+mj-ea"/>
              <a:cs typeface="+mj-cs"/>
            </a:endParaRPr>
          </a:p>
        </p:txBody>
      </p:sp>
      <p:sp>
        <p:nvSpPr>
          <p:cNvPr id="2" name="TextBox 1">
            <a:extLst>
              <a:ext uri="{FF2B5EF4-FFF2-40B4-BE49-F238E27FC236}">
                <a16:creationId xmlns:a16="http://schemas.microsoft.com/office/drawing/2014/main" id="{FC916579-6A43-46E1-A389-61D02998C6E1}"/>
              </a:ext>
            </a:extLst>
          </p:cNvPr>
          <p:cNvSpPr txBox="1"/>
          <p:nvPr/>
        </p:nvSpPr>
        <p:spPr>
          <a:xfrm>
            <a:off x="329931" y="1735937"/>
            <a:ext cx="4394469" cy="3807553"/>
          </a:xfrm>
          <a:prstGeom prst="rect">
            <a:avLst/>
          </a:prstGeom>
        </p:spPr>
        <p:txBody>
          <a:bodyPr vert="horz" wrap="square" lIns="91440" tIns="45720" rIns="91440" bIns="45720" rtlCol="0" anchor="t">
            <a:normAutofit/>
          </a:bodyPr>
          <a:lstStyle/>
          <a:p>
            <a:pPr eaLnBrk="1" fontAlgn="base" hangingPunct="1">
              <a:lnSpc>
                <a:spcPct val="110000"/>
              </a:lnSpc>
              <a:spcBef>
                <a:spcPts val="0"/>
              </a:spcBef>
              <a:spcAft>
                <a:spcPts val="600"/>
              </a:spcAft>
            </a:pPr>
            <a:r>
              <a:rPr lang="en-US" sz="1600" b="0" i="0">
                <a:effectLst/>
                <a:latin typeface="Verdana" panose="020B0604030504040204" pitchFamily="34" charset="0"/>
              </a:rPr>
              <a:t>The Texas Education Agency (TEA) is required by law to make available to each Texas school district one or more coordinated school health programs.</a:t>
            </a:r>
          </a:p>
          <a:p>
            <a:pPr eaLnBrk="1" fontAlgn="base" hangingPunct="1">
              <a:lnSpc>
                <a:spcPct val="110000"/>
              </a:lnSpc>
              <a:spcBef>
                <a:spcPts val="0"/>
              </a:spcBef>
              <a:spcAft>
                <a:spcPts val="600"/>
              </a:spcAft>
            </a:pPr>
            <a:r>
              <a:rPr lang="en-US" sz="1600" b="0" i="0">
                <a:effectLst/>
                <a:latin typeface="Verdana" panose="020B0604030504040204" pitchFamily="34" charset="0"/>
              </a:rPr>
              <a:t>Each program is designed to prevent obesity, cardiovascular disease, and type 2 diabetes in elementary school, middle school, and junior high school students. Each program must coordinate health education, including oral health education, physical education and physical activity, nutrition services, and parental involvement.</a:t>
            </a:r>
            <a:endParaRPr lang="en-US" sz="1600" b="0" i="0">
              <a:effectLst/>
              <a:latin typeface="Verdana" panose="020B0604030504040204" pitchFamily="34" charset="0"/>
              <a:cs typeface="Calibri"/>
            </a:endParaRPr>
          </a:p>
        </p:txBody>
      </p:sp>
      <p:pic>
        <p:nvPicPr>
          <p:cNvPr id="6" name="Content Placeholder 4">
            <a:extLst>
              <a:ext uri="{FF2B5EF4-FFF2-40B4-BE49-F238E27FC236}">
                <a16:creationId xmlns:a16="http://schemas.microsoft.com/office/drawing/2014/main" id="{E946B60B-2281-48E5-852D-A0679DEE591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400" y="1166886"/>
            <a:ext cx="4252063" cy="4281082"/>
          </a:xfrm>
          <a:prstGeom prst="rect">
            <a:avLst/>
          </a:prstGeom>
          <a:noFill/>
        </p:spPr>
      </p:pic>
      <p:sp>
        <p:nvSpPr>
          <p:cNvPr id="7179" name="Rectangle 7178" hidden="1">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9143998" cy="461774"/>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7181" name="Rectangle 7180" hidden="1">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5" y="6406115"/>
            <a:ext cx="3057523"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Verdana" panose="020B0604030504040204" pitchFamily="34" charset="0"/>
            </a:endParaRPr>
          </a:p>
        </p:txBody>
      </p:sp>
      <p:sp>
        <p:nvSpPr>
          <p:cNvPr id="5" name="TextBox 4">
            <a:extLst>
              <a:ext uri="{FF2B5EF4-FFF2-40B4-BE49-F238E27FC236}">
                <a16:creationId xmlns:a16="http://schemas.microsoft.com/office/drawing/2014/main" id="{2828AFA3-B2AD-4837-AA7A-F3DD5D32C6A4}"/>
              </a:ext>
            </a:extLst>
          </p:cNvPr>
          <p:cNvSpPr txBox="1"/>
          <p:nvPr/>
        </p:nvSpPr>
        <p:spPr>
          <a:xfrm>
            <a:off x="329931" y="5639012"/>
            <a:ext cx="8153400" cy="385362"/>
          </a:xfrm>
          <a:prstGeom prst="rect">
            <a:avLst/>
          </a:prstGeom>
          <a:noFill/>
        </p:spPr>
        <p:txBody>
          <a:bodyPr wrap="square" rtlCol="0">
            <a:spAutoFit/>
          </a:bodyPr>
          <a:lstStyle/>
          <a:p>
            <a:pPr marL="0" eaLnBrk="1" fontAlgn="base" hangingPunct="1">
              <a:lnSpc>
                <a:spcPct val="120000"/>
              </a:lnSpc>
              <a:spcBef>
                <a:spcPts val="0"/>
              </a:spcBef>
              <a:spcAft>
                <a:spcPts val="600"/>
              </a:spcAft>
            </a:pPr>
            <a:r>
              <a:rPr lang="en-US" sz="1700" b="0" i="0">
                <a:effectLst/>
                <a:latin typeface="Verdana" panose="020B0604030504040204" pitchFamily="34" charset="0"/>
              </a:rPr>
              <a:t>Read more about </a:t>
            </a:r>
            <a:r>
              <a:rPr lang="en-US" sz="1700" b="0" i="0" u="sng">
                <a:effectLst/>
                <a:latin typeface="Verdana" panose="020B0604030504040204" pitchFamily="34" charset="0"/>
                <a:hlinkClick r:id="rId4" tooltip="TEA's Approved Coordinated School Health Programs."/>
              </a:rPr>
              <a:t>TEA's Approved Coordinated School Health Programs.</a:t>
            </a:r>
            <a:r>
              <a:rPr lang="en-US" sz="1700" b="0" i="0">
                <a:effectLst/>
                <a:latin typeface="Verdana" panose="020B0604030504040204" pitchFamily="34" charset="0"/>
              </a:rPr>
              <a:t>  </a:t>
            </a:r>
            <a:endParaRPr lang="en-US" sz="1700" b="0" i="0">
              <a:effectLst/>
              <a:latin typeface="Verdana" panose="020B0604030504040204" pitchFamily="34" charset="0"/>
              <a:cs typeface="Calibri" panose="020F050202020403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467" name="Rectangle 18466">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2" name="Rectangle 4">
            <a:extLst>
              <a:ext uri="{FF2B5EF4-FFF2-40B4-BE49-F238E27FC236}">
                <a16:creationId xmlns:a16="http://schemas.microsoft.com/office/drawing/2014/main" id="{2C726619-74B2-FDFB-BF7D-1AE1261E90E0}"/>
              </a:ext>
            </a:extLst>
          </p:cNvPr>
          <p:cNvSpPr>
            <a:spLocks noGrp="1" noChangeArrowheads="1"/>
          </p:cNvSpPr>
          <p:nvPr>
            <p:ph type="title" idx="4294967295"/>
          </p:nvPr>
        </p:nvSpPr>
        <p:spPr>
          <a:xfrm>
            <a:off x="628650" y="557188"/>
            <a:ext cx="7886700" cy="1133499"/>
          </a:xfrm>
        </p:spPr>
        <p:txBody>
          <a:bodyPr vert="horz" lIns="91440" tIns="45720" rIns="91440" bIns="45720" rtlCol="0" anchor="ctr" anchorCtr="1">
            <a:normAutofit/>
          </a:bodyPr>
          <a:lstStyle/>
          <a:p>
            <a:pPr algn="ctr">
              <a:defRPr/>
            </a:pPr>
            <a:r>
              <a:rPr lang="en-US" b="1" kern="1200">
                <a:solidFill>
                  <a:schemeClr val="tx1"/>
                </a:solidFill>
                <a:ea typeface="Verdana" panose="020B0604030504040204" pitchFamily="34" charset="0"/>
              </a:rPr>
              <a:t>Coordinated School Health</a:t>
            </a:r>
            <a:br>
              <a:rPr lang="en-US" b="1" kern="1200">
                <a:solidFill>
                  <a:schemeClr val="tx1"/>
                </a:solidFill>
                <a:ea typeface="Verdana" panose="020B0604030504040204" pitchFamily="34" charset="0"/>
              </a:rPr>
            </a:br>
            <a:r>
              <a:rPr lang="en-US" b="1" kern="1200">
                <a:solidFill>
                  <a:schemeClr val="tx1"/>
                </a:solidFill>
                <a:ea typeface="Verdana" panose="020B0604030504040204" pitchFamily="34" charset="0"/>
              </a:rPr>
              <a:t>10 Components</a:t>
            </a:r>
            <a:endParaRPr lang="en-US" kern="1200">
              <a:solidFill>
                <a:schemeClr val="tx1"/>
              </a:solidFill>
              <a:ea typeface="Verdana" panose="020B0604030504040204" pitchFamily="34" charset="0"/>
            </a:endParaRPr>
          </a:p>
        </p:txBody>
      </p:sp>
      <p:graphicFrame>
        <p:nvGraphicFramePr>
          <p:cNvPr id="18437" name="Rectangle 5">
            <a:extLst>
              <a:ext uri="{FF2B5EF4-FFF2-40B4-BE49-F238E27FC236}">
                <a16:creationId xmlns:a16="http://schemas.microsoft.com/office/drawing/2014/main" id="{F9DB45BA-D40F-F5C3-B2CD-B594DBD4C0E6}"/>
              </a:ext>
            </a:extLst>
          </p:cNvPr>
          <p:cNvGraphicFramePr/>
          <p:nvPr>
            <p:extLst>
              <p:ext uri="{D42A27DB-BD31-4B8C-83A1-F6EECF244321}">
                <p14:modId xmlns:p14="http://schemas.microsoft.com/office/powerpoint/2010/main" val="3517804351"/>
              </p:ext>
            </p:extLst>
          </p:nvPr>
        </p:nvGraphicFramePr>
        <p:xfrm>
          <a:off x="628650" y="1828800"/>
          <a:ext cx="78867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853a810-d2a2-4c28-9ad9-9100c9a22e04" xsi:nil="true"/>
    <lcf76f155ced4ddcb4097134ff3c332f xmlns="e343d1e9-ff63-4a17-8fa6-a0a481b23c4c">
      <Terms xmlns="http://schemas.microsoft.com/office/infopath/2007/PartnerControls"/>
    </lcf76f155ced4ddcb4097134ff3c332f>
    <_dlc_DocId xmlns="711ea9ae-8cb9-4f12-967b-77d14ad63150">CMY3SAAUD4RK-1285513074-7098</_dlc_DocId>
    <_dlc_DocIdUrl xmlns="711ea9ae-8cb9-4f12-967b-77d14ad63150">
      <Url>https://txhhs.sharepoint.com/sites/DSHS/chi/HPCDPS/_layouts/15/DocIdRedir.aspx?ID=CMY3SAAUD4RK-1285513074-7098</Url>
      <Description>CMY3SAAUD4RK-1285513074-7098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4AB95D04F6EB34F9E5B99EE4958EE08" ma:contentTypeVersion="20" ma:contentTypeDescription="Create a new document." ma:contentTypeScope="" ma:versionID="8181d9ff2fc6ebb2b2417e13ad94fa69">
  <xsd:schema xmlns:xsd="http://www.w3.org/2001/XMLSchema" xmlns:xs="http://www.w3.org/2001/XMLSchema" xmlns:p="http://schemas.microsoft.com/office/2006/metadata/properties" xmlns:ns2="e343d1e9-ff63-4a17-8fa6-a0a481b23c4c" xmlns:ns3="711ea9ae-8cb9-4f12-967b-77d14ad63150" xmlns:ns4="d853a810-d2a2-4c28-9ad9-9100c9a22e04" targetNamespace="http://schemas.microsoft.com/office/2006/metadata/properties" ma:root="true" ma:fieldsID="67a5ec61d91ea849d3164c60e407ec66" ns2:_="" ns3:_="" ns4:_="">
    <xsd:import namespace="e343d1e9-ff63-4a17-8fa6-a0a481b23c4c"/>
    <xsd:import namespace="711ea9ae-8cb9-4f12-967b-77d14ad63150"/>
    <xsd:import namespace="d853a810-d2a2-4c28-9ad9-9100c9a22e0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EventHashCode" minOccurs="0"/>
                <xsd:element ref="ns2:MediaServiceGenerationTime" minOccurs="0"/>
                <xsd:element ref="ns2:MediaServiceOCR" minOccurs="0"/>
                <xsd:element ref="ns2:MediaServiceAutoKeyPoints" minOccurs="0"/>
                <xsd:element ref="ns2:MediaServiceKeyPoints" minOccurs="0"/>
                <xsd:element ref="ns3:_dlc_DocId" minOccurs="0"/>
                <xsd:element ref="ns3:_dlc_DocIdUrl" minOccurs="0"/>
                <xsd:element ref="ns3:_dlc_DocIdPersistId" minOccurs="0"/>
                <xsd:element ref="ns2:MediaServiceDateTaken" minOccurs="0"/>
                <xsd:element ref="ns2:MediaLengthInSeconds" minOccurs="0"/>
                <xsd:element ref="ns2:MediaServiceLocation"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3d1e9-ff63-4a17-8fa6-a0a481b23c4c"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MediaServiceLocation" ma:index="23" nillable="true" ma:displayName="Location" ma:internalName="MediaServiceLocation" ma:readOnly="tru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0c590b57-b2b8-4f92-a7a2-a2c14f8ff43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11ea9ae-8cb9-4f12-967b-77d14ad6315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_dlc_DocId" ma:index="18" nillable="true" ma:displayName="Document ID Value" ma:description="The value of the document ID assigned to this item." ma:indexed="true" ma:internalName="_dlc_DocId" ma:readOnly="true">
      <xsd:simpleType>
        <xsd:restriction base="dms:Text"/>
      </xsd:simpleType>
    </xsd:element>
    <xsd:element name="_dlc_DocIdUrl" ma:index="1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853a810-d2a2-4c28-9ad9-9100c9a22e04" elementFormDefault="qualified">
    <xsd:import namespace="http://schemas.microsoft.com/office/2006/documentManagement/types"/>
    <xsd:import namespace="http://schemas.microsoft.com/office/infopath/2007/PartnerControls"/>
    <xsd:element name="TaxCatchAll" ma:index="26" nillable="true" ma:displayName="Taxonomy Catch All Column" ma:hidden="true" ma:list="{8a588d4e-9e08-4e73-a125-07d552e41886}" ma:internalName="TaxCatchAll" ma:showField="CatchAllData" ma:web="711ea9ae-8cb9-4f12-967b-77d14ad631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07B456E-8FDB-46AA-A286-E740A4FE5574}">
  <ds:schemaRefs>
    <ds:schemaRef ds:uri="http://www.w3.org/XML/1998/namespace"/>
    <ds:schemaRef ds:uri="http://purl.org/dc/dcmitype/"/>
    <ds:schemaRef ds:uri="http://purl.org/dc/elements/1.1/"/>
    <ds:schemaRef ds:uri="http://purl.org/dc/terms/"/>
    <ds:schemaRef ds:uri="http://schemas.openxmlformats.org/package/2006/metadata/core-properties"/>
    <ds:schemaRef ds:uri="711ea9ae-8cb9-4f12-967b-77d14ad63150"/>
    <ds:schemaRef ds:uri="e343d1e9-ff63-4a17-8fa6-a0a481b23c4c"/>
    <ds:schemaRef ds:uri="http://schemas.microsoft.com/office/2006/documentManagement/types"/>
    <ds:schemaRef ds:uri="http://schemas.microsoft.com/office/infopath/2007/PartnerControls"/>
    <ds:schemaRef ds:uri="d853a810-d2a2-4c28-9ad9-9100c9a22e04"/>
    <ds:schemaRef ds:uri="http://schemas.microsoft.com/office/2006/metadata/properties"/>
  </ds:schemaRefs>
</ds:datastoreItem>
</file>

<file path=customXml/itemProps2.xml><?xml version="1.0" encoding="utf-8"?>
<ds:datastoreItem xmlns:ds="http://schemas.openxmlformats.org/officeDocument/2006/customXml" ds:itemID="{CAAC7411-B528-461E-B2E6-1451F26B07F0}">
  <ds:schemaRefs>
    <ds:schemaRef ds:uri="http://schemas.microsoft.com/sharepoint/v3/contenttype/forms"/>
  </ds:schemaRefs>
</ds:datastoreItem>
</file>

<file path=customXml/itemProps3.xml><?xml version="1.0" encoding="utf-8"?>
<ds:datastoreItem xmlns:ds="http://schemas.openxmlformats.org/officeDocument/2006/customXml" ds:itemID="{B0EFD50A-3BD8-4D35-BF77-62A5EF2EE0AE}">
  <ds:schemaRefs>
    <ds:schemaRef ds:uri="711ea9ae-8cb9-4f12-967b-77d14ad63150"/>
    <ds:schemaRef ds:uri="d853a810-d2a2-4c28-9ad9-9100c9a22e04"/>
    <ds:schemaRef ds:uri="e343d1e9-ff63-4a17-8fa6-a0a481b23c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1CE07E22-4BB7-4BBA-9147-17C1AFF77C3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29</TotalTime>
  <Words>2348</Words>
  <Application>Microsoft Office PowerPoint</Application>
  <PresentationFormat>On-screen Show (4:3)</PresentationFormat>
  <Paragraphs>256</Paragraphs>
  <Slides>30</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Times New Roman</vt:lpstr>
      <vt:lpstr>Verdana</vt:lpstr>
      <vt:lpstr>Wingdings</vt:lpstr>
      <vt:lpstr>Office Theme</vt:lpstr>
      <vt:lpstr>Purpose of the SHAC Annual Progress Report Template</vt:lpstr>
      <vt:lpstr>How to Use This Template</vt:lpstr>
      <vt:lpstr>(ISD Name) School Health Advisory Council</vt:lpstr>
      <vt:lpstr>School Health Advisory Council</vt:lpstr>
      <vt:lpstr>(Name of ISD) SHAC Members 20__-20__</vt:lpstr>
      <vt:lpstr>What is a SHAC?</vt:lpstr>
      <vt:lpstr>Coordinated School Health</vt:lpstr>
      <vt:lpstr>Coordinated School Health</vt:lpstr>
      <vt:lpstr>Coordinated School Health 10 Components</vt:lpstr>
      <vt:lpstr>Important for Districts  and Campuses </vt:lpstr>
      <vt:lpstr>Campus Improvement Plan Ideas</vt:lpstr>
      <vt:lpstr>District Wellness Policy</vt:lpstr>
      <vt:lpstr>National Health Education Standards</vt:lpstr>
      <vt:lpstr>National Health Education Standards</vt:lpstr>
      <vt:lpstr>National Health Education Standards</vt:lpstr>
      <vt:lpstr>Recent Legislation  XXnd Texas Legislature</vt:lpstr>
      <vt:lpstr>Recent Legislation  XXnd Texas Legislature</vt:lpstr>
      <vt:lpstr>State Legislated Committee-Related Requirements</vt:lpstr>
      <vt:lpstr>State Legislated District/Campus-Related Requirements</vt:lpstr>
      <vt:lpstr>FitnessGram®</vt:lpstr>
      <vt:lpstr>FitnessGram®</vt:lpstr>
      <vt:lpstr>Campus/ District FitnessGram® Data</vt:lpstr>
      <vt:lpstr>Other Data Sets</vt:lpstr>
      <vt:lpstr>(Name of ISD) SHAC Goals</vt:lpstr>
      <vt:lpstr>SHAC Activity Report</vt:lpstr>
      <vt:lpstr>(District name) ISD Information</vt:lpstr>
      <vt:lpstr>SHAC  Recommendations</vt:lpstr>
      <vt:lpstr>20__-20__ SHAC  Meeting Dates</vt:lpstr>
      <vt:lpstr>Useful Web Sites</vt:lpstr>
      <vt:lpstr> QUESTIONS?  This presentation was developed by the Texas School Health Advisory Committee.   Links to external sites appearing in this presentation are intended to be informational and do not represent an endorsement by the Texas Department of State Health Services. The sites also may not be accessible to people with disabilities.    For information regarding this presentation, contact the School Health Program at 512-776-7279 or email SchoolHealth@dshs.texas.gov.  Original publication:  January 2010 Revised: November 2022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SHACReporttotheSchoolBoard</dc:title>
  <dc:creator>Allaway Shirley</dc:creator>
  <cp:keywords/>
  <cp:lastModifiedBy>Evans,Hayden (DSHS)</cp:lastModifiedBy>
  <cp:revision>13</cp:revision>
  <cp:lastPrinted>1601-01-01T00:00:00Z</cp:lastPrinted>
  <dcterms:created xsi:type="dcterms:W3CDTF">2009-09-07T17:06:43Z</dcterms:created>
  <dcterms:modified xsi:type="dcterms:W3CDTF">2022-12-16T15:40:17Z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y fmtid="{D5CDD505-2E9C-101B-9397-08002B2CF9AE}" pid="4" name="EktContentLanguage">
    <vt:i4>1033</vt:i4>
  </property>
  <property fmtid="{D5CDD505-2E9C-101B-9397-08002B2CF9AE}" pid="5" name="EktQuickLink">
    <vt:lpwstr>DownloadAsset.aspx?id=66855</vt:lpwstr>
  </property>
  <property fmtid="{D5CDD505-2E9C-101B-9397-08002B2CF9AE}" pid="6" name="EktContentType">
    <vt:i4>101</vt:i4>
  </property>
  <property fmtid="{D5CDD505-2E9C-101B-9397-08002B2CF9AE}" pid="7" name="EktContentSubType">
    <vt:i4>0</vt:i4>
  </property>
  <property fmtid="{D5CDD505-2E9C-101B-9397-08002B2CF9AE}" pid="8" name="EktFolderName">
    <vt:lpwstr/>
  </property>
  <property fmtid="{D5CDD505-2E9C-101B-9397-08002B2CF9AE}" pid="9" name="EktCmsPath">
    <vt:lpwstr/>
  </property>
  <property fmtid="{D5CDD505-2E9C-101B-9397-08002B2CF9AE}" pid="10" name="EktExpiryType">
    <vt:i4>1</vt:i4>
  </property>
  <property fmtid="{D5CDD505-2E9C-101B-9397-08002B2CF9AE}" pid="11" name="EktDateCreated">
    <vt:filetime>2010-11-15T23:21:03Z</vt:filetime>
  </property>
  <property fmtid="{D5CDD505-2E9C-101B-9397-08002B2CF9AE}" pid="12" name="EktDateModified">
    <vt:filetime>2010-11-15T23:21:04Z</vt:filetime>
  </property>
  <property fmtid="{D5CDD505-2E9C-101B-9397-08002B2CF9AE}" pid="13" name="EktTaxCategory">
    <vt:lpwstr/>
  </property>
  <property fmtid="{D5CDD505-2E9C-101B-9397-08002B2CF9AE}" pid="14" name="EktCmsSize">
    <vt:i4>1214976</vt:i4>
  </property>
  <property fmtid="{D5CDD505-2E9C-101B-9397-08002B2CF9AE}" pid="15" name="EktSearchable">
    <vt:i4>1</vt:i4>
  </property>
  <property fmtid="{D5CDD505-2E9C-101B-9397-08002B2CF9AE}" pid="16" name="EktEDescription">
    <vt:lpwstr>&amp;lt;p&amp;gt;Annual Progress Report to School Board State Legislated SHAC Requirements  Committee-related The following are requirements of  local SHACs per legislation:  A parent must serve as a co-chair A minimum of five members must be appointed to serve o</vt:lpwstr>
  </property>
  <property fmtid="{D5CDD505-2E9C-101B-9397-08002B2CF9AE}" pid="17" name="ContentTypeId">
    <vt:lpwstr>0x010100B4AB95D04F6EB34F9E5B99EE4958EE08</vt:lpwstr>
  </property>
  <property fmtid="{D5CDD505-2E9C-101B-9397-08002B2CF9AE}" pid="18" name="_dlc_DocIdItemGuid">
    <vt:lpwstr>01b936b8-445f-4c71-91c0-a43de90b8ef6</vt:lpwstr>
  </property>
  <property fmtid="{D5CDD505-2E9C-101B-9397-08002B2CF9AE}" pid="19" name="MediaServiceImageTags">
    <vt:lpwstr/>
  </property>
</Properties>
</file>